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0d6db8ed3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25bf019e7b4389"/>
  </p:sldMasterIdLst>
  <p:sldIdLst>
    <p:sldId xmlns:r="http://schemas.openxmlformats.org/officeDocument/2006/relationships" id="256" r:id="R49fd99ccb8dd47bd"/>
    <p:sldId xmlns:r="http://schemas.openxmlformats.org/officeDocument/2006/relationships" id="257" r:id="R43680f2f23a441dd"/>
    <p:sldId xmlns:r="http://schemas.openxmlformats.org/officeDocument/2006/relationships" id="258" r:id="R50d48f5a4e8d46a2"/>
    <p:sldId xmlns:r="http://schemas.openxmlformats.org/officeDocument/2006/relationships" id="259" r:id="Rd47e2cb315a948b6"/>
    <p:sldId xmlns:r="http://schemas.openxmlformats.org/officeDocument/2006/relationships" id="260" r:id="Rdfec065c0b4c4991"/>
    <p:sldId xmlns:r="http://schemas.openxmlformats.org/officeDocument/2006/relationships" id="261" r:id="R09e30debf78c4abd"/>
    <p:sldId xmlns:r="http://schemas.openxmlformats.org/officeDocument/2006/relationships" id="262" r:id="R6eee97a63ebe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5bf019e7b4389" /><Relationship Type="http://schemas.openxmlformats.org/officeDocument/2006/relationships/slide" Target="/ppt/slides/slide1.xml" Id="R49fd99ccb8dd47bd" /><Relationship Type="http://schemas.openxmlformats.org/officeDocument/2006/relationships/slide" Target="/ppt/slides/slide2.xml" Id="R43680f2f23a441dd" /><Relationship Type="http://schemas.openxmlformats.org/officeDocument/2006/relationships/slide" Target="/ppt/slides/slide3.xml" Id="R50d48f5a4e8d46a2" /><Relationship Type="http://schemas.openxmlformats.org/officeDocument/2006/relationships/slide" Target="/ppt/slides/slide4.xml" Id="Rd47e2cb315a948b6" /><Relationship Type="http://schemas.openxmlformats.org/officeDocument/2006/relationships/slide" Target="/ppt/slides/slide5.xml" Id="Rdfec065c0b4c4991" /><Relationship Type="http://schemas.openxmlformats.org/officeDocument/2006/relationships/slide" Target="/ppt/slides/slide6.xml" Id="R09e30debf78c4abd" /><Relationship Type="http://schemas.openxmlformats.org/officeDocument/2006/relationships/slide" Target="/ppt/slides/slide7.xml" Id="R6eee97a63ebe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c1edc84ab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c88ff502d43b5" /><Relationship Type="http://schemas.openxmlformats.org/officeDocument/2006/relationships/theme" Target="/ppt/slideMasters/theme/theme1.xml" Id="R7fd7de870b6840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c88ff502d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0b63e42c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fcbd36cc3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19bdbd4dd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ff9fc32d8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7dd1b85a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a8ff70cb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c9917fbd7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