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3b0301b1bd4a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70f756a2a14396"/>
  </p:sldMasterIdLst>
  <p:sldIdLst>
    <p:sldId xmlns:r="http://schemas.openxmlformats.org/officeDocument/2006/relationships" id="256" r:id="Rf85fa60a52ea44a2"/>
    <p:sldId xmlns:r="http://schemas.openxmlformats.org/officeDocument/2006/relationships" id="257" r:id="Re2f55a2d96bb4fbe"/>
    <p:sldId xmlns:r="http://schemas.openxmlformats.org/officeDocument/2006/relationships" id="258" r:id="Rae6ecf2ff5374185"/>
    <p:sldId xmlns:r="http://schemas.openxmlformats.org/officeDocument/2006/relationships" id="259" r:id="R7f26a6bf37b5448b"/>
    <p:sldId xmlns:r="http://schemas.openxmlformats.org/officeDocument/2006/relationships" id="260" r:id="R400dc763849e4e05"/>
    <p:sldId xmlns:r="http://schemas.openxmlformats.org/officeDocument/2006/relationships" id="261" r:id="R076b7fa2a63d416a"/>
    <p:sldId xmlns:r="http://schemas.openxmlformats.org/officeDocument/2006/relationships" id="262" r:id="Ra0ecdfd95e7a4a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70f756a2a14396" /><Relationship Type="http://schemas.openxmlformats.org/officeDocument/2006/relationships/slide" Target="/ppt/slides/slide1.xml" Id="Rf85fa60a52ea44a2" /><Relationship Type="http://schemas.openxmlformats.org/officeDocument/2006/relationships/slide" Target="/ppt/slides/slide2.xml" Id="Re2f55a2d96bb4fbe" /><Relationship Type="http://schemas.openxmlformats.org/officeDocument/2006/relationships/slide" Target="/ppt/slides/slide3.xml" Id="Rae6ecf2ff5374185" /><Relationship Type="http://schemas.openxmlformats.org/officeDocument/2006/relationships/slide" Target="/ppt/slides/slide4.xml" Id="R7f26a6bf37b5448b" /><Relationship Type="http://schemas.openxmlformats.org/officeDocument/2006/relationships/slide" Target="/ppt/slides/slide5.xml" Id="R400dc763849e4e05" /><Relationship Type="http://schemas.openxmlformats.org/officeDocument/2006/relationships/slide" Target="/ppt/slides/slide6.xml" Id="R076b7fa2a63d416a" /><Relationship Type="http://schemas.openxmlformats.org/officeDocument/2006/relationships/slide" Target="/ppt/slides/slide7.xml" Id="Ra0ecdfd95e7a4a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95970701ff40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eefb256c24f59" /><Relationship Type="http://schemas.openxmlformats.org/officeDocument/2006/relationships/theme" Target="/ppt/slideMasters/theme/theme1.xml" Id="R0c8a7f37d76f46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5eefb256c24f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e0e7c806944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308f32ca642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70679019c43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673672ded4a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bb595b93e45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993a8d62146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edafe75ac4b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ELPE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1 727 416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11 252 761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12 531 727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ASTRID ROKSETH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LILLERØNNING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FISSUM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