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da22dabe6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783922525485e"/>
  </p:sldMasterIdLst>
  <p:sldIdLst>
    <p:sldId xmlns:r="http://schemas.openxmlformats.org/officeDocument/2006/relationships" id="256" r:id="R46062dde3d9e40a7"/>
    <p:sldId xmlns:r="http://schemas.openxmlformats.org/officeDocument/2006/relationships" id="257" r:id="Rbaacfb9275f84deb"/>
    <p:sldId xmlns:r="http://schemas.openxmlformats.org/officeDocument/2006/relationships" id="258" r:id="Rbe865684afb4475f"/>
    <p:sldId xmlns:r="http://schemas.openxmlformats.org/officeDocument/2006/relationships" id="259" r:id="Rc0f092c28e034df1"/>
    <p:sldId xmlns:r="http://schemas.openxmlformats.org/officeDocument/2006/relationships" id="260" r:id="Rd63b60bd2f2a4a40"/>
    <p:sldId xmlns:r="http://schemas.openxmlformats.org/officeDocument/2006/relationships" id="261" r:id="Rd5fc295e6724496f"/>
    <p:sldId xmlns:r="http://schemas.openxmlformats.org/officeDocument/2006/relationships" id="262" r:id="R2239d043e52843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783922525485e" /><Relationship Type="http://schemas.openxmlformats.org/officeDocument/2006/relationships/slide" Target="/ppt/slides/slide1.xml" Id="R46062dde3d9e40a7" /><Relationship Type="http://schemas.openxmlformats.org/officeDocument/2006/relationships/slide" Target="/ppt/slides/slide2.xml" Id="Rbaacfb9275f84deb" /><Relationship Type="http://schemas.openxmlformats.org/officeDocument/2006/relationships/slide" Target="/ppt/slides/slide3.xml" Id="Rbe865684afb4475f" /><Relationship Type="http://schemas.openxmlformats.org/officeDocument/2006/relationships/slide" Target="/ppt/slides/slide4.xml" Id="Rc0f092c28e034df1" /><Relationship Type="http://schemas.openxmlformats.org/officeDocument/2006/relationships/slide" Target="/ppt/slides/slide5.xml" Id="Rd63b60bd2f2a4a40" /><Relationship Type="http://schemas.openxmlformats.org/officeDocument/2006/relationships/slide" Target="/ppt/slides/slide6.xml" Id="Rd5fc295e6724496f" /><Relationship Type="http://schemas.openxmlformats.org/officeDocument/2006/relationships/slide" Target="/ppt/slides/slide7.xml" Id="R2239d043e52843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eab4ea61e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ebd6b92df44f2" /><Relationship Type="http://schemas.openxmlformats.org/officeDocument/2006/relationships/theme" Target="/ppt/slideMasters/theme/theme1.xml" Id="R56ad18bd9990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1ebd6b92df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8ea54afbf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e36bf3d8b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895366f36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433618379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0ce77f87644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d9e49ac51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f54ba1acf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INVEST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48 122 806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47 053 857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44 700 103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128 641 669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156 330 883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EVA HOLAN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SVENN TYRONE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AHW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EVEN HOLAN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Kassefabrikkvegen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