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0b9c84b854b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07cf2c288e49ff"/>
  </p:sldMasterIdLst>
  <p:sldIdLst>
    <p:sldId xmlns:r="http://schemas.openxmlformats.org/officeDocument/2006/relationships" id="256" r:id="Rd9ba8bc8ef7648d1"/>
    <p:sldId xmlns:r="http://schemas.openxmlformats.org/officeDocument/2006/relationships" id="257" r:id="R92e28ac00d54445c"/>
    <p:sldId xmlns:r="http://schemas.openxmlformats.org/officeDocument/2006/relationships" id="258" r:id="R8e84b578c5c64007"/>
    <p:sldId xmlns:r="http://schemas.openxmlformats.org/officeDocument/2006/relationships" id="259" r:id="R8dccc42fd4724da7"/>
    <p:sldId xmlns:r="http://schemas.openxmlformats.org/officeDocument/2006/relationships" id="260" r:id="Raa3ad1314f7c4970"/>
    <p:sldId xmlns:r="http://schemas.openxmlformats.org/officeDocument/2006/relationships" id="261" r:id="R251a3ac289df4684"/>
    <p:sldId xmlns:r="http://schemas.openxmlformats.org/officeDocument/2006/relationships" id="262" r:id="Rb6e6fbb64cb84c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7cf2c288e49ff" /><Relationship Type="http://schemas.openxmlformats.org/officeDocument/2006/relationships/slide" Target="/ppt/slides/slide1.xml" Id="Rd9ba8bc8ef7648d1" /><Relationship Type="http://schemas.openxmlformats.org/officeDocument/2006/relationships/slide" Target="/ppt/slides/slide2.xml" Id="R92e28ac00d54445c" /><Relationship Type="http://schemas.openxmlformats.org/officeDocument/2006/relationships/slide" Target="/ppt/slides/slide3.xml" Id="R8e84b578c5c64007" /><Relationship Type="http://schemas.openxmlformats.org/officeDocument/2006/relationships/slide" Target="/ppt/slides/slide4.xml" Id="R8dccc42fd4724da7" /><Relationship Type="http://schemas.openxmlformats.org/officeDocument/2006/relationships/slide" Target="/ppt/slides/slide5.xml" Id="Raa3ad1314f7c4970" /><Relationship Type="http://schemas.openxmlformats.org/officeDocument/2006/relationships/slide" Target="/ppt/slides/slide6.xml" Id="R251a3ac289df4684" /><Relationship Type="http://schemas.openxmlformats.org/officeDocument/2006/relationships/slide" Target="/ppt/slides/slide7.xml" Id="Rb6e6fbb64cb84c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404fc93e8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45f0516bf45bb" /><Relationship Type="http://schemas.openxmlformats.org/officeDocument/2006/relationships/theme" Target="/ppt/slideMasters/theme/theme1.xml" Id="Reb84157052ca41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e45f0516bf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16ea5ebc34c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356c4e15848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5e13351854a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86874004245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a1889d9e54f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97ed824234f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77bfe62274b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9 122 566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9 122 566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SKJALG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Alstadtoppen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