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d938a0145141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6bd995eebd4ce0"/>
  </p:sldMasterIdLst>
  <p:sldIdLst>
    <p:sldId xmlns:r="http://schemas.openxmlformats.org/officeDocument/2006/relationships" id="256" r:id="R41e950e85fa94256"/>
    <p:sldId xmlns:r="http://schemas.openxmlformats.org/officeDocument/2006/relationships" id="257" r:id="R097f499c078347c0"/>
    <p:sldId xmlns:r="http://schemas.openxmlformats.org/officeDocument/2006/relationships" id="258" r:id="R046f0bb889504592"/>
    <p:sldId xmlns:r="http://schemas.openxmlformats.org/officeDocument/2006/relationships" id="259" r:id="R1365b29d70fb4d32"/>
    <p:sldId xmlns:r="http://schemas.openxmlformats.org/officeDocument/2006/relationships" id="260" r:id="Rf8ce6bd0f41d4129"/>
    <p:sldId xmlns:r="http://schemas.openxmlformats.org/officeDocument/2006/relationships" id="261" r:id="Ra45d79c90f274ef0"/>
    <p:sldId xmlns:r="http://schemas.openxmlformats.org/officeDocument/2006/relationships" id="262" r:id="Rd2a469389a5a40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6bd995eebd4ce0" /><Relationship Type="http://schemas.openxmlformats.org/officeDocument/2006/relationships/slide" Target="/ppt/slides/slide1.xml" Id="R41e950e85fa94256" /><Relationship Type="http://schemas.openxmlformats.org/officeDocument/2006/relationships/slide" Target="/ppt/slides/slide2.xml" Id="R097f499c078347c0" /><Relationship Type="http://schemas.openxmlformats.org/officeDocument/2006/relationships/slide" Target="/ppt/slides/slide3.xml" Id="R046f0bb889504592" /><Relationship Type="http://schemas.openxmlformats.org/officeDocument/2006/relationships/slide" Target="/ppt/slides/slide4.xml" Id="R1365b29d70fb4d32" /><Relationship Type="http://schemas.openxmlformats.org/officeDocument/2006/relationships/slide" Target="/ppt/slides/slide5.xml" Id="Rf8ce6bd0f41d4129" /><Relationship Type="http://schemas.openxmlformats.org/officeDocument/2006/relationships/slide" Target="/ppt/slides/slide6.xml" Id="Ra45d79c90f274ef0" /><Relationship Type="http://schemas.openxmlformats.org/officeDocument/2006/relationships/slide" Target="/ppt/slides/slide7.xml" Id="Rd2a469389a5a40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af17077bc74d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1db84736e422f" /><Relationship Type="http://schemas.openxmlformats.org/officeDocument/2006/relationships/theme" Target="/ppt/slideMasters/theme/theme1.xml" Id="R524fcea32f004e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71db84736e42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4e77162484f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3e9dc982741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09cffc46743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10e8af82040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ca15020f842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bfa7943ec49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04fa8ba5a41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PMP HOLDING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14 965 344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17 191 523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PAULSBY PER MAGNAR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Fjøsvollvegen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7089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PMP HOLDING AS</a:t>
            </a:r>
          </a:p>
        </p:txBody>
      </p:sp>
    </p:spTree>
  </p:cSld>
  <p:clrMapOvr>
    <a:masterClrMapping xmlns:a="http://schemas.openxmlformats.org/drawingml/2006/main"/>
  </p:clrMapOvr>
</p:sld>
</file>