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aaca72163f4b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67990889c949c5"/>
  </p:sldMasterIdLst>
  <p:sldIdLst>
    <p:sldId xmlns:r="http://schemas.openxmlformats.org/officeDocument/2006/relationships" id="256" r:id="R6978168047c74309"/>
    <p:sldId xmlns:r="http://schemas.openxmlformats.org/officeDocument/2006/relationships" id="257" r:id="R4b595e05858b4f5b"/>
    <p:sldId xmlns:r="http://schemas.openxmlformats.org/officeDocument/2006/relationships" id="258" r:id="R80f20838882142e8"/>
    <p:sldId xmlns:r="http://schemas.openxmlformats.org/officeDocument/2006/relationships" id="259" r:id="Rb481a912922c4d33"/>
    <p:sldId xmlns:r="http://schemas.openxmlformats.org/officeDocument/2006/relationships" id="260" r:id="R140a4d74921a4b76"/>
    <p:sldId xmlns:r="http://schemas.openxmlformats.org/officeDocument/2006/relationships" id="261" r:id="Rae643df8e6cd4acc"/>
    <p:sldId xmlns:r="http://schemas.openxmlformats.org/officeDocument/2006/relationships" id="262" r:id="R13e6942a2f6343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67990889c949c5" /><Relationship Type="http://schemas.openxmlformats.org/officeDocument/2006/relationships/slide" Target="/ppt/slides/slide1.xml" Id="R6978168047c74309" /><Relationship Type="http://schemas.openxmlformats.org/officeDocument/2006/relationships/slide" Target="/ppt/slides/slide2.xml" Id="R4b595e05858b4f5b" /><Relationship Type="http://schemas.openxmlformats.org/officeDocument/2006/relationships/slide" Target="/ppt/slides/slide3.xml" Id="R80f20838882142e8" /><Relationship Type="http://schemas.openxmlformats.org/officeDocument/2006/relationships/slide" Target="/ppt/slides/slide4.xml" Id="Rb481a912922c4d33" /><Relationship Type="http://schemas.openxmlformats.org/officeDocument/2006/relationships/slide" Target="/ppt/slides/slide5.xml" Id="R140a4d74921a4b76" /><Relationship Type="http://schemas.openxmlformats.org/officeDocument/2006/relationships/slide" Target="/ppt/slides/slide6.xml" Id="Rae643df8e6cd4acc" /><Relationship Type="http://schemas.openxmlformats.org/officeDocument/2006/relationships/slide" Target="/ppt/slides/slide7.xml" Id="R13e6942a2f6343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0538e6506046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2d26cf4884bba" /><Relationship Type="http://schemas.openxmlformats.org/officeDocument/2006/relationships/theme" Target="/ppt/slideMasters/theme/theme1.xml" Id="R995dcaef746c46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82d26cf4884b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40275d1954d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bd80f7eb54c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16df1da5b44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9fd84612442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dca50531243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459ac4dba4b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b1353e37645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JAROTECH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JAROTECH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ROANG JAN HARALD  –  55,9 %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ROANG CECILIE HELEN  –  44,1 %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Holmquistveien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