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0b9ed9eda849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53e79eb25b431f"/>
  </p:sldMasterIdLst>
  <p:sldIdLst>
    <p:sldId xmlns:r="http://schemas.openxmlformats.org/officeDocument/2006/relationships" id="256" r:id="Re25b5df1a32f457d"/>
    <p:sldId xmlns:r="http://schemas.openxmlformats.org/officeDocument/2006/relationships" id="257" r:id="R6210b2227ec94215"/>
    <p:sldId xmlns:r="http://schemas.openxmlformats.org/officeDocument/2006/relationships" id="258" r:id="R655a25ab85234c6d"/>
    <p:sldId xmlns:r="http://schemas.openxmlformats.org/officeDocument/2006/relationships" id="259" r:id="R3a3f5b6c99544925"/>
    <p:sldId xmlns:r="http://schemas.openxmlformats.org/officeDocument/2006/relationships" id="260" r:id="R7b2af919e7244df9"/>
    <p:sldId xmlns:r="http://schemas.openxmlformats.org/officeDocument/2006/relationships" id="261" r:id="Rdb6d26540d7b43a5"/>
    <p:sldId xmlns:r="http://schemas.openxmlformats.org/officeDocument/2006/relationships" id="262" r:id="Rb43e6cd98e5d4e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53e79eb25b431f" /><Relationship Type="http://schemas.openxmlformats.org/officeDocument/2006/relationships/slide" Target="/ppt/slides/slide1.xml" Id="Re25b5df1a32f457d" /><Relationship Type="http://schemas.openxmlformats.org/officeDocument/2006/relationships/slide" Target="/ppt/slides/slide2.xml" Id="R6210b2227ec94215" /><Relationship Type="http://schemas.openxmlformats.org/officeDocument/2006/relationships/slide" Target="/ppt/slides/slide3.xml" Id="R655a25ab85234c6d" /><Relationship Type="http://schemas.openxmlformats.org/officeDocument/2006/relationships/slide" Target="/ppt/slides/slide4.xml" Id="R3a3f5b6c99544925" /><Relationship Type="http://schemas.openxmlformats.org/officeDocument/2006/relationships/slide" Target="/ppt/slides/slide5.xml" Id="R7b2af919e7244df9" /><Relationship Type="http://schemas.openxmlformats.org/officeDocument/2006/relationships/slide" Target="/ppt/slides/slide6.xml" Id="Rdb6d26540d7b43a5" /><Relationship Type="http://schemas.openxmlformats.org/officeDocument/2006/relationships/slide" Target="/ppt/slides/slide7.xml" Id="Rb43e6cd98e5d4e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91e5e0d53a46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11fe23016c494f" /><Relationship Type="http://schemas.openxmlformats.org/officeDocument/2006/relationships/theme" Target="/ppt/slideMasters/theme/theme1.xml" Id="R8f00ed7ad23d48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11fe23016c49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91fd4baff140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234798345e46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7a31ec815341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e7cfab79724c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c3b4ffeef64d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06a6caae634a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ed7223ea854f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TORBJØRN ANDERSSEN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TORBJØRN ANDERSSEN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TORBJØRN ANDERSSEN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TORBJØRN ANDERSSEN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TORBJØRN ANDERSSEN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TORBJØRN ANDERSSEN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−33 504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5 288 199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93 649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5 458 144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TORBJØRN ANDERSSEN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ANDERSSEN TORBJØRN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TORBJØRN ANDERSSEN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Johannes Bruns gate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989 170 244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TORBJØRN ANDERSSEN AS</a:t>
            </a:r>
          </a:p>
        </p:txBody>
      </p:sp>
    </p:spTree>
  </p:cSld>
  <p:clrMapOvr>
    <a:masterClrMapping xmlns:a="http://schemas.openxmlformats.org/drawingml/2006/main"/>
  </p:clrMapOvr>
</p:sld>
</file>