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4f876d8ed40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e6e0648184b4d"/>
  </p:sldMasterIdLst>
  <p:sldIdLst>
    <p:sldId xmlns:r="http://schemas.openxmlformats.org/officeDocument/2006/relationships" id="256" r:id="R4afbd48dfcee45d7"/>
    <p:sldId xmlns:r="http://schemas.openxmlformats.org/officeDocument/2006/relationships" id="257" r:id="Rbe75e20f7e714798"/>
    <p:sldId xmlns:r="http://schemas.openxmlformats.org/officeDocument/2006/relationships" id="258" r:id="Raf999573768e47bd"/>
    <p:sldId xmlns:r="http://schemas.openxmlformats.org/officeDocument/2006/relationships" id="259" r:id="R2281fe9d3b6f4289"/>
    <p:sldId xmlns:r="http://schemas.openxmlformats.org/officeDocument/2006/relationships" id="260" r:id="Rd379cfaa0802435c"/>
    <p:sldId xmlns:r="http://schemas.openxmlformats.org/officeDocument/2006/relationships" id="261" r:id="Rd224476d84614643"/>
    <p:sldId xmlns:r="http://schemas.openxmlformats.org/officeDocument/2006/relationships" id="262" r:id="Rd3ac3cac0205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e6e0648184b4d" /><Relationship Type="http://schemas.openxmlformats.org/officeDocument/2006/relationships/slide" Target="/ppt/slides/slide1.xml" Id="R4afbd48dfcee45d7" /><Relationship Type="http://schemas.openxmlformats.org/officeDocument/2006/relationships/slide" Target="/ppt/slides/slide2.xml" Id="Rbe75e20f7e714798" /><Relationship Type="http://schemas.openxmlformats.org/officeDocument/2006/relationships/slide" Target="/ppt/slides/slide3.xml" Id="Raf999573768e47bd" /><Relationship Type="http://schemas.openxmlformats.org/officeDocument/2006/relationships/slide" Target="/ppt/slides/slide4.xml" Id="R2281fe9d3b6f4289" /><Relationship Type="http://schemas.openxmlformats.org/officeDocument/2006/relationships/slide" Target="/ppt/slides/slide5.xml" Id="Rd379cfaa0802435c" /><Relationship Type="http://schemas.openxmlformats.org/officeDocument/2006/relationships/slide" Target="/ppt/slides/slide6.xml" Id="Rd224476d84614643" /><Relationship Type="http://schemas.openxmlformats.org/officeDocument/2006/relationships/slide" Target="/ppt/slides/slide7.xml" Id="Rd3ac3cac0205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a39a9efd7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c58f5aac34a7b" /><Relationship Type="http://schemas.openxmlformats.org/officeDocument/2006/relationships/theme" Target="/ppt/slideMasters/theme/theme1.xml" Id="R407d07f9f4c5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c58f5aac3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c47ef9ed2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c9f4ddc36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af49c000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5899e148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a5b903ea2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29057e3734b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11ad96fd4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