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62ea11bf84d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16ec3c9da4e24"/>
  </p:sldMasterIdLst>
  <p:sldIdLst>
    <p:sldId xmlns:r="http://schemas.openxmlformats.org/officeDocument/2006/relationships" id="256" r:id="Re8915dcc76e446e0"/>
    <p:sldId xmlns:r="http://schemas.openxmlformats.org/officeDocument/2006/relationships" id="257" r:id="R3a5654cee1324b5b"/>
    <p:sldId xmlns:r="http://schemas.openxmlformats.org/officeDocument/2006/relationships" id="258" r:id="Rc0ff1b2dd784486d"/>
    <p:sldId xmlns:r="http://schemas.openxmlformats.org/officeDocument/2006/relationships" id="259" r:id="R8d84fc21c18442e2"/>
    <p:sldId xmlns:r="http://schemas.openxmlformats.org/officeDocument/2006/relationships" id="260" r:id="R6dab23d723d847ba"/>
    <p:sldId xmlns:r="http://schemas.openxmlformats.org/officeDocument/2006/relationships" id="261" r:id="Rc45aae39c6af4d89"/>
    <p:sldId xmlns:r="http://schemas.openxmlformats.org/officeDocument/2006/relationships" id="262" r:id="Rb9815f0f49da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16ec3c9da4e24" /><Relationship Type="http://schemas.openxmlformats.org/officeDocument/2006/relationships/slide" Target="/ppt/slides/slide1.xml" Id="Re8915dcc76e446e0" /><Relationship Type="http://schemas.openxmlformats.org/officeDocument/2006/relationships/slide" Target="/ppt/slides/slide2.xml" Id="R3a5654cee1324b5b" /><Relationship Type="http://schemas.openxmlformats.org/officeDocument/2006/relationships/slide" Target="/ppt/slides/slide3.xml" Id="Rc0ff1b2dd784486d" /><Relationship Type="http://schemas.openxmlformats.org/officeDocument/2006/relationships/slide" Target="/ppt/slides/slide4.xml" Id="R8d84fc21c18442e2" /><Relationship Type="http://schemas.openxmlformats.org/officeDocument/2006/relationships/slide" Target="/ppt/slides/slide5.xml" Id="R6dab23d723d847ba" /><Relationship Type="http://schemas.openxmlformats.org/officeDocument/2006/relationships/slide" Target="/ppt/slides/slide6.xml" Id="Rc45aae39c6af4d89" /><Relationship Type="http://schemas.openxmlformats.org/officeDocument/2006/relationships/slide" Target="/ppt/slides/slide7.xml" Id="Rb9815f0f49da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7669160b8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e936695644270" /><Relationship Type="http://schemas.openxmlformats.org/officeDocument/2006/relationships/theme" Target="/ppt/slideMasters/theme/theme1.xml" Id="R09eb2b131687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e93669564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b0c900944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c7424a54f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190a9b097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e8d7bdf3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43ea6a2aa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f4be729dc4a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94553f4ee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