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6ce5fb983042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a7bc677b7042c3"/>
  </p:sldMasterIdLst>
  <p:sldIdLst>
    <p:sldId xmlns:r="http://schemas.openxmlformats.org/officeDocument/2006/relationships" id="256" r:id="Re78dc71054a34714"/>
    <p:sldId xmlns:r="http://schemas.openxmlformats.org/officeDocument/2006/relationships" id="257" r:id="Rfd56a440aebc4051"/>
    <p:sldId xmlns:r="http://schemas.openxmlformats.org/officeDocument/2006/relationships" id="258" r:id="Rcc2ef19c9d914bc4"/>
    <p:sldId xmlns:r="http://schemas.openxmlformats.org/officeDocument/2006/relationships" id="259" r:id="Re95646dc47a246d4"/>
    <p:sldId xmlns:r="http://schemas.openxmlformats.org/officeDocument/2006/relationships" id="260" r:id="R3efa8e9493a44849"/>
    <p:sldId xmlns:r="http://schemas.openxmlformats.org/officeDocument/2006/relationships" id="261" r:id="Ra77a10b1cd8c46f2"/>
    <p:sldId xmlns:r="http://schemas.openxmlformats.org/officeDocument/2006/relationships" id="262" r:id="R11119fc039fc4c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a7bc677b7042c3" /><Relationship Type="http://schemas.openxmlformats.org/officeDocument/2006/relationships/slide" Target="/ppt/slides/slide1.xml" Id="Re78dc71054a34714" /><Relationship Type="http://schemas.openxmlformats.org/officeDocument/2006/relationships/slide" Target="/ppt/slides/slide2.xml" Id="Rfd56a440aebc4051" /><Relationship Type="http://schemas.openxmlformats.org/officeDocument/2006/relationships/slide" Target="/ppt/slides/slide3.xml" Id="Rcc2ef19c9d914bc4" /><Relationship Type="http://schemas.openxmlformats.org/officeDocument/2006/relationships/slide" Target="/ppt/slides/slide4.xml" Id="Re95646dc47a246d4" /><Relationship Type="http://schemas.openxmlformats.org/officeDocument/2006/relationships/slide" Target="/ppt/slides/slide5.xml" Id="R3efa8e9493a44849" /><Relationship Type="http://schemas.openxmlformats.org/officeDocument/2006/relationships/slide" Target="/ppt/slides/slide6.xml" Id="Ra77a10b1cd8c46f2" /><Relationship Type="http://schemas.openxmlformats.org/officeDocument/2006/relationships/slide" Target="/ppt/slides/slide7.xml" Id="R11119fc039fc4c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60ef3e5d994be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78924bf1443f6" /><Relationship Type="http://schemas.openxmlformats.org/officeDocument/2006/relationships/theme" Target="/ppt/slideMasters/theme/theme1.xml" Id="R93b3306bbabe42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478924bf1443f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94452f038042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16d3da0f024b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45c10588b46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a5503db063498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bacd9791f47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7cb74515446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a8f2020ec49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TWO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TWO INVEST AS ble etablert [år] og holder til i Rud.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−92 558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5 392 353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5 446 414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OGNEDAL TOM WERNER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Olav Ingstads vei 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1351 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989 181 521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TWO INVEST AS</a:t>
            </a:r>
          </a:p>
        </p:txBody>
      </p:sp>
    </p:spTree>
  </p:cSld>
  <p:clrMapOvr>
    <a:masterClrMapping xmlns:a="http://schemas.openxmlformats.org/drawingml/2006/main"/>
  </p:clrMapOvr>
</p:sld>
</file>