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c5483e979f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4ea99596a54e1d"/>
  </p:sldMasterIdLst>
  <p:sldIdLst>
    <p:sldId xmlns:r="http://schemas.openxmlformats.org/officeDocument/2006/relationships" id="256" r:id="Rba657235fd3b4fbd"/>
    <p:sldId xmlns:r="http://schemas.openxmlformats.org/officeDocument/2006/relationships" id="257" r:id="R4c03e3d75c44461f"/>
    <p:sldId xmlns:r="http://schemas.openxmlformats.org/officeDocument/2006/relationships" id="258" r:id="R9d180a7937784251"/>
    <p:sldId xmlns:r="http://schemas.openxmlformats.org/officeDocument/2006/relationships" id="259" r:id="R1e3f099c44644276"/>
    <p:sldId xmlns:r="http://schemas.openxmlformats.org/officeDocument/2006/relationships" id="260" r:id="Rca18a00ff8364daa"/>
    <p:sldId xmlns:r="http://schemas.openxmlformats.org/officeDocument/2006/relationships" id="261" r:id="R0076011bcef54beb"/>
    <p:sldId xmlns:r="http://schemas.openxmlformats.org/officeDocument/2006/relationships" id="262" r:id="Rdf648b9c0303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ea99596a54e1d" /><Relationship Type="http://schemas.openxmlformats.org/officeDocument/2006/relationships/slide" Target="/ppt/slides/slide1.xml" Id="Rba657235fd3b4fbd" /><Relationship Type="http://schemas.openxmlformats.org/officeDocument/2006/relationships/slide" Target="/ppt/slides/slide2.xml" Id="R4c03e3d75c44461f" /><Relationship Type="http://schemas.openxmlformats.org/officeDocument/2006/relationships/slide" Target="/ppt/slides/slide3.xml" Id="R9d180a7937784251" /><Relationship Type="http://schemas.openxmlformats.org/officeDocument/2006/relationships/slide" Target="/ppt/slides/slide4.xml" Id="R1e3f099c44644276" /><Relationship Type="http://schemas.openxmlformats.org/officeDocument/2006/relationships/slide" Target="/ppt/slides/slide5.xml" Id="Rca18a00ff8364daa" /><Relationship Type="http://schemas.openxmlformats.org/officeDocument/2006/relationships/slide" Target="/ppt/slides/slide6.xml" Id="R0076011bcef54beb" /><Relationship Type="http://schemas.openxmlformats.org/officeDocument/2006/relationships/slide" Target="/ppt/slides/slide7.xml" Id="Rdf648b9c0303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409c969c447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4cda5168841ab" /><Relationship Type="http://schemas.openxmlformats.org/officeDocument/2006/relationships/theme" Target="/ppt/slideMasters/theme/theme1.xml" Id="R594da07a54fa4e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e4cda5168841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0955717a343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e92b8e5bb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38911f74e42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6249ab8cb4f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9e3f552884f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c4c59ae6741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e20cc46b2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