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f8ee60c8b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be15e2a3dc44bc"/>
  </p:sldMasterIdLst>
  <p:sldIdLst>
    <p:sldId xmlns:r="http://schemas.openxmlformats.org/officeDocument/2006/relationships" id="256" r:id="R95f09bfcbcf74fc4"/>
    <p:sldId xmlns:r="http://schemas.openxmlformats.org/officeDocument/2006/relationships" id="257" r:id="Rb17769afa3d94639"/>
    <p:sldId xmlns:r="http://schemas.openxmlformats.org/officeDocument/2006/relationships" id="258" r:id="Re524805720de42c2"/>
    <p:sldId xmlns:r="http://schemas.openxmlformats.org/officeDocument/2006/relationships" id="259" r:id="Rbcb53b770582441b"/>
    <p:sldId xmlns:r="http://schemas.openxmlformats.org/officeDocument/2006/relationships" id="260" r:id="R25dde618aaf64a7d"/>
    <p:sldId xmlns:r="http://schemas.openxmlformats.org/officeDocument/2006/relationships" id="261" r:id="R514bb2b7fc7a4541"/>
    <p:sldId xmlns:r="http://schemas.openxmlformats.org/officeDocument/2006/relationships" id="262" r:id="Rbfa21dc454434c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e15e2a3dc44bc" /><Relationship Type="http://schemas.openxmlformats.org/officeDocument/2006/relationships/slide" Target="/ppt/slides/slide1.xml" Id="R95f09bfcbcf74fc4" /><Relationship Type="http://schemas.openxmlformats.org/officeDocument/2006/relationships/slide" Target="/ppt/slides/slide2.xml" Id="Rb17769afa3d94639" /><Relationship Type="http://schemas.openxmlformats.org/officeDocument/2006/relationships/slide" Target="/ppt/slides/slide3.xml" Id="Re524805720de42c2" /><Relationship Type="http://schemas.openxmlformats.org/officeDocument/2006/relationships/slide" Target="/ppt/slides/slide4.xml" Id="Rbcb53b770582441b" /><Relationship Type="http://schemas.openxmlformats.org/officeDocument/2006/relationships/slide" Target="/ppt/slides/slide5.xml" Id="R25dde618aaf64a7d" /><Relationship Type="http://schemas.openxmlformats.org/officeDocument/2006/relationships/slide" Target="/ppt/slides/slide6.xml" Id="R514bb2b7fc7a4541" /><Relationship Type="http://schemas.openxmlformats.org/officeDocument/2006/relationships/slide" Target="/ppt/slides/slide7.xml" Id="Rbfa21dc454434c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062ccf988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b02fc56ec431e" /><Relationship Type="http://schemas.openxmlformats.org/officeDocument/2006/relationships/theme" Target="/ppt/slideMasters/theme/theme1.xml" Id="R4294b1626696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b02fc56ec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ca6641c4a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dded960284c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9640624e041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a63c6bfe2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8c6e19bff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89930102247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43379d6d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