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c0675ec65e49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2adada2dc14e0a"/>
  </p:sldMasterIdLst>
  <p:sldIdLst>
    <p:sldId xmlns:r="http://schemas.openxmlformats.org/officeDocument/2006/relationships" id="256" r:id="R603b67a7a4814896"/>
    <p:sldId xmlns:r="http://schemas.openxmlformats.org/officeDocument/2006/relationships" id="257" r:id="R75367468f42344a4"/>
    <p:sldId xmlns:r="http://schemas.openxmlformats.org/officeDocument/2006/relationships" id="258" r:id="Rf2bc8dd9d5af44bb"/>
    <p:sldId xmlns:r="http://schemas.openxmlformats.org/officeDocument/2006/relationships" id="259" r:id="Rdf6bd6905b1a45f6"/>
    <p:sldId xmlns:r="http://schemas.openxmlformats.org/officeDocument/2006/relationships" id="260" r:id="R63aa66034ba148c5"/>
    <p:sldId xmlns:r="http://schemas.openxmlformats.org/officeDocument/2006/relationships" id="261" r:id="R625ea7c9a81b4d09"/>
    <p:sldId xmlns:r="http://schemas.openxmlformats.org/officeDocument/2006/relationships" id="262" r:id="R7e5c52b6ffb642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adada2dc14e0a" /><Relationship Type="http://schemas.openxmlformats.org/officeDocument/2006/relationships/slide" Target="/ppt/slides/slide1.xml" Id="R603b67a7a4814896" /><Relationship Type="http://schemas.openxmlformats.org/officeDocument/2006/relationships/slide" Target="/ppt/slides/slide2.xml" Id="R75367468f42344a4" /><Relationship Type="http://schemas.openxmlformats.org/officeDocument/2006/relationships/slide" Target="/ppt/slides/slide3.xml" Id="Rf2bc8dd9d5af44bb" /><Relationship Type="http://schemas.openxmlformats.org/officeDocument/2006/relationships/slide" Target="/ppt/slides/slide4.xml" Id="Rdf6bd6905b1a45f6" /><Relationship Type="http://schemas.openxmlformats.org/officeDocument/2006/relationships/slide" Target="/ppt/slides/slide5.xml" Id="R63aa66034ba148c5" /><Relationship Type="http://schemas.openxmlformats.org/officeDocument/2006/relationships/slide" Target="/ppt/slides/slide6.xml" Id="R625ea7c9a81b4d09" /><Relationship Type="http://schemas.openxmlformats.org/officeDocument/2006/relationships/slide" Target="/ppt/slides/slide7.xml" Id="R7e5c52b6ffb642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7e370ce284f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aa03e6c67462f" /><Relationship Type="http://schemas.openxmlformats.org/officeDocument/2006/relationships/theme" Target="/ppt/slideMasters/theme/theme1.xml" Id="Rfde5174d300e4a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4aa03e6c6746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69394e98a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4bf9fa22a4c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1d069908c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e684ef0d1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cbbf1cb994a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c94624f9041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675c9324a4c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HOLDING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HOLDING &amp; EIENDOM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11 168 830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Damebyen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