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a786c14fb94462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33ef16f056f4bba"/>
  </p:sldMasterIdLst>
  <p:sldIdLst>
    <p:sldId xmlns:r="http://schemas.openxmlformats.org/officeDocument/2006/relationships" id="256" r:id="R9a9112b017024cec"/>
    <p:sldId xmlns:r="http://schemas.openxmlformats.org/officeDocument/2006/relationships" id="257" r:id="R19185bb53601411e"/>
    <p:sldId xmlns:r="http://schemas.openxmlformats.org/officeDocument/2006/relationships" id="258" r:id="R0a13d463ba684276"/>
    <p:sldId xmlns:r="http://schemas.openxmlformats.org/officeDocument/2006/relationships" id="259" r:id="Rfcd0ae4140424e1a"/>
    <p:sldId xmlns:r="http://schemas.openxmlformats.org/officeDocument/2006/relationships" id="260" r:id="R8f5c61006de14b61"/>
    <p:sldId xmlns:r="http://schemas.openxmlformats.org/officeDocument/2006/relationships" id="261" r:id="Rf5631dcdbc294664"/>
    <p:sldId xmlns:r="http://schemas.openxmlformats.org/officeDocument/2006/relationships" id="262" r:id="R178929b1fabc4c2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33ef16f056f4bba" /><Relationship Type="http://schemas.openxmlformats.org/officeDocument/2006/relationships/slide" Target="/ppt/slides/slide1.xml" Id="R9a9112b017024cec" /><Relationship Type="http://schemas.openxmlformats.org/officeDocument/2006/relationships/slide" Target="/ppt/slides/slide2.xml" Id="R19185bb53601411e" /><Relationship Type="http://schemas.openxmlformats.org/officeDocument/2006/relationships/slide" Target="/ppt/slides/slide3.xml" Id="R0a13d463ba684276" /><Relationship Type="http://schemas.openxmlformats.org/officeDocument/2006/relationships/slide" Target="/ppt/slides/slide4.xml" Id="Rfcd0ae4140424e1a" /><Relationship Type="http://schemas.openxmlformats.org/officeDocument/2006/relationships/slide" Target="/ppt/slides/slide5.xml" Id="R8f5c61006de14b61" /><Relationship Type="http://schemas.openxmlformats.org/officeDocument/2006/relationships/slide" Target="/ppt/slides/slide6.xml" Id="Rf5631dcdbc294664" /><Relationship Type="http://schemas.openxmlformats.org/officeDocument/2006/relationships/slide" Target="/ppt/slides/slide7.xml" Id="R178929b1fabc4c2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37166994092439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e93c9c2bdd4ae5" /><Relationship Type="http://schemas.openxmlformats.org/officeDocument/2006/relationships/theme" Target="/ppt/slideMasters/theme/theme1.xml" Id="Rd138f62a415b44d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ae93c9c2bdd4ae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e4972c8d4e404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496a5b0a71402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97d7ae37854f7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3b6881c38c4ec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7619a63ff3479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5a00909cb04ce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f6267507d04ae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NINA OG LASSE RØD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NINA OG LASSE RØD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NINA OG LASSE RØD AS ble etablert [år] og holder til i Tromsø.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NINA OG LASSE RØD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NINA OG LASSE RØD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NINA OG LASSE RØD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−115 329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9 673 540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28 637 378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30 805 002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NINA OG LASSE RØD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RØD LASSE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RØD NINA ELISABETH DRAGØY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NINA OG LASSE RØD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Huldervegen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9016 Tromsø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77 67 32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989 184 458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NINA OG LASSE RØD AS</a:t>
            </a:r>
          </a:p>
        </p:txBody>
      </p:sp>
    </p:spTree>
  </p:cSld>
  <p:clrMapOvr>
    <a:masterClrMapping xmlns:a="http://schemas.openxmlformats.org/drawingml/2006/main"/>
  </p:clrMapOvr>
</p:sld>
</file>