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c308a7982540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1432143fb24b25"/>
  </p:sldMasterIdLst>
  <p:sldIdLst>
    <p:sldId xmlns:r="http://schemas.openxmlformats.org/officeDocument/2006/relationships" id="256" r:id="Redc756c1989d4f21"/>
    <p:sldId xmlns:r="http://schemas.openxmlformats.org/officeDocument/2006/relationships" id="257" r:id="Rbdf9886bc9c84b46"/>
    <p:sldId xmlns:r="http://schemas.openxmlformats.org/officeDocument/2006/relationships" id="258" r:id="Re681e81575b74010"/>
    <p:sldId xmlns:r="http://schemas.openxmlformats.org/officeDocument/2006/relationships" id="259" r:id="R31f38024a9014610"/>
    <p:sldId xmlns:r="http://schemas.openxmlformats.org/officeDocument/2006/relationships" id="260" r:id="Rbfa8722174154ae1"/>
    <p:sldId xmlns:r="http://schemas.openxmlformats.org/officeDocument/2006/relationships" id="261" r:id="R44502ef34fcb4c93"/>
    <p:sldId xmlns:r="http://schemas.openxmlformats.org/officeDocument/2006/relationships" id="262" r:id="R4aa1c5c5c42a4b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432143fb24b25" /><Relationship Type="http://schemas.openxmlformats.org/officeDocument/2006/relationships/slide" Target="/ppt/slides/slide1.xml" Id="Redc756c1989d4f21" /><Relationship Type="http://schemas.openxmlformats.org/officeDocument/2006/relationships/slide" Target="/ppt/slides/slide2.xml" Id="Rbdf9886bc9c84b46" /><Relationship Type="http://schemas.openxmlformats.org/officeDocument/2006/relationships/slide" Target="/ppt/slides/slide3.xml" Id="Re681e81575b74010" /><Relationship Type="http://schemas.openxmlformats.org/officeDocument/2006/relationships/slide" Target="/ppt/slides/slide4.xml" Id="R31f38024a9014610" /><Relationship Type="http://schemas.openxmlformats.org/officeDocument/2006/relationships/slide" Target="/ppt/slides/slide5.xml" Id="Rbfa8722174154ae1" /><Relationship Type="http://schemas.openxmlformats.org/officeDocument/2006/relationships/slide" Target="/ppt/slides/slide6.xml" Id="R44502ef34fcb4c93" /><Relationship Type="http://schemas.openxmlformats.org/officeDocument/2006/relationships/slide" Target="/ppt/slides/slide7.xml" Id="R4aa1c5c5c42a4b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5f240cf5947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e56ca278e43c6" /><Relationship Type="http://schemas.openxmlformats.org/officeDocument/2006/relationships/theme" Target="/ppt/slideMasters/theme/theme1.xml" Id="R1692240b57a84f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8e56ca278e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dcf2415744b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d1e8656e649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c4c61152a48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4e572c40d43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9fb4acc8240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da29094b44c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52721257c4c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