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31ed35236f4a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05453026314afc"/>
  </p:sldMasterIdLst>
  <p:sldIdLst>
    <p:sldId xmlns:r="http://schemas.openxmlformats.org/officeDocument/2006/relationships" id="256" r:id="R33912850ccba4e04"/>
    <p:sldId xmlns:r="http://schemas.openxmlformats.org/officeDocument/2006/relationships" id="257" r:id="Rb410a94100134b20"/>
    <p:sldId xmlns:r="http://schemas.openxmlformats.org/officeDocument/2006/relationships" id="258" r:id="R852a1f71d10e452e"/>
    <p:sldId xmlns:r="http://schemas.openxmlformats.org/officeDocument/2006/relationships" id="259" r:id="R409870a729544abe"/>
    <p:sldId xmlns:r="http://schemas.openxmlformats.org/officeDocument/2006/relationships" id="260" r:id="R055f6daa8111498d"/>
    <p:sldId xmlns:r="http://schemas.openxmlformats.org/officeDocument/2006/relationships" id="261" r:id="Ra13ad1ff8c15422a"/>
    <p:sldId xmlns:r="http://schemas.openxmlformats.org/officeDocument/2006/relationships" id="262" r:id="Rb7fa7c61f88146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05453026314afc" /><Relationship Type="http://schemas.openxmlformats.org/officeDocument/2006/relationships/slide" Target="/ppt/slides/slide1.xml" Id="R33912850ccba4e04" /><Relationship Type="http://schemas.openxmlformats.org/officeDocument/2006/relationships/slide" Target="/ppt/slides/slide2.xml" Id="Rb410a94100134b20" /><Relationship Type="http://schemas.openxmlformats.org/officeDocument/2006/relationships/slide" Target="/ppt/slides/slide3.xml" Id="R852a1f71d10e452e" /><Relationship Type="http://schemas.openxmlformats.org/officeDocument/2006/relationships/slide" Target="/ppt/slides/slide4.xml" Id="R409870a729544abe" /><Relationship Type="http://schemas.openxmlformats.org/officeDocument/2006/relationships/slide" Target="/ppt/slides/slide5.xml" Id="R055f6daa8111498d" /><Relationship Type="http://schemas.openxmlformats.org/officeDocument/2006/relationships/slide" Target="/ppt/slides/slide6.xml" Id="Ra13ad1ff8c15422a" /><Relationship Type="http://schemas.openxmlformats.org/officeDocument/2006/relationships/slide" Target="/ppt/slides/slide7.xml" Id="Rb7fa7c61f88146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f32827f80e46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86cfc92d34fb8" /><Relationship Type="http://schemas.openxmlformats.org/officeDocument/2006/relationships/theme" Target="/ppt/slideMasters/theme/theme1.xml" Id="R04d70ef790f943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d86cfc92d34f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6917e01a04f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7ddf5e5654d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f1d9d005740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310bd1b6d4b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6c98e1cb546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d6868eead45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4c8825e5148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RAVI INVESTERING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95 282 507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FJELLSETH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289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