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ec59fdda0f4c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1a5c985fba4b5f"/>
  </p:sldMasterIdLst>
  <p:sldIdLst>
    <p:sldId xmlns:r="http://schemas.openxmlformats.org/officeDocument/2006/relationships" id="256" r:id="R52370f66ec6d4b01"/>
    <p:sldId xmlns:r="http://schemas.openxmlformats.org/officeDocument/2006/relationships" id="257" r:id="Rdf3d52cd27c64ff7"/>
    <p:sldId xmlns:r="http://schemas.openxmlformats.org/officeDocument/2006/relationships" id="258" r:id="R1691f9ea91d74e7b"/>
    <p:sldId xmlns:r="http://schemas.openxmlformats.org/officeDocument/2006/relationships" id="259" r:id="Rad02cf7f952242da"/>
    <p:sldId xmlns:r="http://schemas.openxmlformats.org/officeDocument/2006/relationships" id="260" r:id="R5ba8062b4e544b24"/>
    <p:sldId xmlns:r="http://schemas.openxmlformats.org/officeDocument/2006/relationships" id="261" r:id="R039a7eb55e8c4259"/>
    <p:sldId xmlns:r="http://schemas.openxmlformats.org/officeDocument/2006/relationships" id="262" r:id="R5caa2546366343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1a5c985fba4b5f" /><Relationship Type="http://schemas.openxmlformats.org/officeDocument/2006/relationships/slide" Target="/ppt/slides/slide1.xml" Id="R52370f66ec6d4b01" /><Relationship Type="http://schemas.openxmlformats.org/officeDocument/2006/relationships/slide" Target="/ppt/slides/slide2.xml" Id="Rdf3d52cd27c64ff7" /><Relationship Type="http://schemas.openxmlformats.org/officeDocument/2006/relationships/slide" Target="/ppt/slides/slide3.xml" Id="R1691f9ea91d74e7b" /><Relationship Type="http://schemas.openxmlformats.org/officeDocument/2006/relationships/slide" Target="/ppt/slides/slide4.xml" Id="Rad02cf7f952242da" /><Relationship Type="http://schemas.openxmlformats.org/officeDocument/2006/relationships/slide" Target="/ppt/slides/slide5.xml" Id="R5ba8062b4e544b24" /><Relationship Type="http://schemas.openxmlformats.org/officeDocument/2006/relationships/slide" Target="/ppt/slides/slide6.xml" Id="R039a7eb55e8c4259" /><Relationship Type="http://schemas.openxmlformats.org/officeDocument/2006/relationships/slide" Target="/ppt/slides/slide7.xml" Id="R5caa2546366343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d3f5a55f440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536055e1c4163" /><Relationship Type="http://schemas.openxmlformats.org/officeDocument/2006/relationships/theme" Target="/ppt/slideMasters/theme/theme1.xml" Id="R40026ecd1dc048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e536055e1c41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0a67695ef46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6d6c279e949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13ded017b4f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4d557672747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34191718d41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d2f00b28948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3bec7236f4e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1 381 665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4 785 767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4 857 477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GRO FAGERBAKKE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40 90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