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495f8f20fc4d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ac3664a1f341a0"/>
  </p:sldMasterIdLst>
  <p:sldIdLst>
    <p:sldId xmlns:r="http://schemas.openxmlformats.org/officeDocument/2006/relationships" id="256" r:id="Rfa77c8ff9ee147f2"/>
    <p:sldId xmlns:r="http://schemas.openxmlformats.org/officeDocument/2006/relationships" id="257" r:id="Rbd398860f040479e"/>
    <p:sldId xmlns:r="http://schemas.openxmlformats.org/officeDocument/2006/relationships" id="258" r:id="R9b2dd75e3c3a46a8"/>
    <p:sldId xmlns:r="http://schemas.openxmlformats.org/officeDocument/2006/relationships" id="259" r:id="Re600ed00642e4023"/>
    <p:sldId xmlns:r="http://schemas.openxmlformats.org/officeDocument/2006/relationships" id="260" r:id="R67fbf689baba41d6"/>
    <p:sldId xmlns:r="http://schemas.openxmlformats.org/officeDocument/2006/relationships" id="261" r:id="R85cb6955c5ee4487"/>
    <p:sldId xmlns:r="http://schemas.openxmlformats.org/officeDocument/2006/relationships" id="262" r:id="R4bc1f4c1532549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ac3664a1f341a0" /><Relationship Type="http://schemas.openxmlformats.org/officeDocument/2006/relationships/slide" Target="/ppt/slides/slide1.xml" Id="Rfa77c8ff9ee147f2" /><Relationship Type="http://schemas.openxmlformats.org/officeDocument/2006/relationships/slide" Target="/ppt/slides/slide2.xml" Id="Rbd398860f040479e" /><Relationship Type="http://schemas.openxmlformats.org/officeDocument/2006/relationships/slide" Target="/ppt/slides/slide3.xml" Id="R9b2dd75e3c3a46a8" /><Relationship Type="http://schemas.openxmlformats.org/officeDocument/2006/relationships/slide" Target="/ppt/slides/slide4.xml" Id="Re600ed00642e4023" /><Relationship Type="http://schemas.openxmlformats.org/officeDocument/2006/relationships/slide" Target="/ppt/slides/slide5.xml" Id="R67fbf689baba41d6" /><Relationship Type="http://schemas.openxmlformats.org/officeDocument/2006/relationships/slide" Target="/ppt/slides/slide6.xml" Id="R85cb6955c5ee4487" /><Relationship Type="http://schemas.openxmlformats.org/officeDocument/2006/relationships/slide" Target="/ppt/slides/slide7.xml" Id="R4bc1f4c1532549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167e4292c043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577b4e540c409b" /><Relationship Type="http://schemas.openxmlformats.org/officeDocument/2006/relationships/theme" Target="/ppt/slideMasters/theme/theme1.xml" Id="R2cedbfee67b441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577b4e540c40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0325342964a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fbdba5c6cc4e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e037c488de42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e6a3d08444a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bb51c25de45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8da4115bf545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0eb06352164b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BJØNNA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996 699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2 958 880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2 969 482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JØRGENSEN BJØRN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Heiane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5412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989 190 873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