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2eaf52167f4c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904c94934a4c4e"/>
  </p:sldMasterIdLst>
  <p:sldIdLst>
    <p:sldId xmlns:r="http://schemas.openxmlformats.org/officeDocument/2006/relationships" id="256" r:id="Rd5cc6fd159094928"/>
    <p:sldId xmlns:r="http://schemas.openxmlformats.org/officeDocument/2006/relationships" id="257" r:id="Ra4f17a8599404830"/>
    <p:sldId xmlns:r="http://schemas.openxmlformats.org/officeDocument/2006/relationships" id="258" r:id="Rf93765e0a9514417"/>
    <p:sldId xmlns:r="http://schemas.openxmlformats.org/officeDocument/2006/relationships" id="259" r:id="Rc0e1e76dad7a4ed0"/>
    <p:sldId xmlns:r="http://schemas.openxmlformats.org/officeDocument/2006/relationships" id="260" r:id="Rcf22aeeaba224bb4"/>
    <p:sldId xmlns:r="http://schemas.openxmlformats.org/officeDocument/2006/relationships" id="261" r:id="Raac072ed437c427a"/>
    <p:sldId xmlns:r="http://schemas.openxmlformats.org/officeDocument/2006/relationships" id="262" r:id="R63338c4609e146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904c94934a4c4e" /><Relationship Type="http://schemas.openxmlformats.org/officeDocument/2006/relationships/slide" Target="/ppt/slides/slide1.xml" Id="Rd5cc6fd159094928" /><Relationship Type="http://schemas.openxmlformats.org/officeDocument/2006/relationships/slide" Target="/ppt/slides/slide2.xml" Id="Ra4f17a8599404830" /><Relationship Type="http://schemas.openxmlformats.org/officeDocument/2006/relationships/slide" Target="/ppt/slides/slide3.xml" Id="Rf93765e0a9514417" /><Relationship Type="http://schemas.openxmlformats.org/officeDocument/2006/relationships/slide" Target="/ppt/slides/slide4.xml" Id="Rc0e1e76dad7a4ed0" /><Relationship Type="http://schemas.openxmlformats.org/officeDocument/2006/relationships/slide" Target="/ppt/slides/slide5.xml" Id="Rcf22aeeaba224bb4" /><Relationship Type="http://schemas.openxmlformats.org/officeDocument/2006/relationships/slide" Target="/ppt/slides/slide6.xml" Id="Raac072ed437c427a" /><Relationship Type="http://schemas.openxmlformats.org/officeDocument/2006/relationships/slide" Target="/ppt/slides/slide7.xml" Id="R63338c4609e146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9002306fdc41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17b9018344c5b" /><Relationship Type="http://schemas.openxmlformats.org/officeDocument/2006/relationships/theme" Target="/ppt/slideMasters/theme/theme1.xml" Id="R3cf188553edc44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217b9018344c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9688d90c64e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fe8b0215943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2d0ece6a541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47bbf92684c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f18ebc0c044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6b654cfe447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68d3e48f940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BME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BME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2 054 546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43 393 559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45 065 487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PETERSEN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Christian Petersen, Bygdøy allé 56C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BME GROUP AS</a:t>
            </a:r>
          </a:p>
        </p:txBody>
      </p:sp>
    </p:spTree>
  </p:cSld>
  <p:clrMapOvr>
    <a:masterClrMapping xmlns:a="http://schemas.openxmlformats.org/drawingml/2006/main"/>
  </p:clrMapOvr>
</p:sld>
</file>