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315c28aae4f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899a82bde549d6"/>
  </p:sldMasterIdLst>
  <p:sldIdLst>
    <p:sldId xmlns:r="http://schemas.openxmlformats.org/officeDocument/2006/relationships" id="256" r:id="R64817796bf904b6d"/>
    <p:sldId xmlns:r="http://schemas.openxmlformats.org/officeDocument/2006/relationships" id="257" r:id="R0f84a99cea5a46e8"/>
    <p:sldId xmlns:r="http://schemas.openxmlformats.org/officeDocument/2006/relationships" id="258" r:id="R3c486b2a69494d37"/>
    <p:sldId xmlns:r="http://schemas.openxmlformats.org/officeDocument/2006/relationships" id="259" r:id="Rf2e5c9173d5c4480"/>
    <p:sldId xmlns:r="http://schemas.openxmlformats.org/officeDocument/2006/relationships" id="260" r:id="Ra6a37ff75b8e4958"/>
    <p:sldId xmlns:r="http://schemas.openxmlformats.org/officeDocument/2006/relationships" id="261" r:id="Ree9fca141c3f4a7f"/>
    <p:sldId xmlns:r="http://schemas.openxmlformats.org/officeDocument/2006/relationships" id="262" r:id="R4a0e56273b2a46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99a82bde549d6" /><Relationship Type="http://schemas.openxmlformats.org/officeDocument/2006/relationships/slide" Target="/ppt/slides/slide1.xml" Id="R64817796bf904b6d" /><Relationship Type="http://schemas.openxmlformats.org/officeDocument/2006/relationships/slide" Target="/ppt/slides/slide2.xml" Id="R0f84a99cea5a46e8" /><Relationship Type="http://schemas.openxmlformats.org/officeDocument/2006/relationships/slide" Target="/ppt/slides/slide3.xml" Id="R3c486b2a69494d37" /><Relationship Type="http://schemas.openxmlformats.org/officeDocument/2006/relationships/slide" Target="/ppt/slides/slide4.xml" Id="Rf2e5c9173d5c4480" /><Relationship Type="http://schemas.openxmlformats.org/officeDocument/2006/relationships/slide" Target="/ppt/slides/slide5.xml" Id="Ra6a37ff75b8e4958" /><Relationship Type="http://schemas.openxmlformats.org/officeDocument/2006/relationships/slide" Target="/ppt/slides/slide6.xml" Id="Ree9fca141c3f4a7f" /><Relationship Type="http://schemas.openxmlformats.org/officeDocument/2006/relationships/slide" Target="/ppt/slides/slide7.xml" Id="R4a0e56273b2a46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e37942f1c41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685e6e85c493c" /><Relationship Type="http://schemas.openxmlformats.org/officeDocument/2006/relationships/theme" Target="/ppt/slideMasters/theme/theme1.xml" Id="R3a52df69033248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6685e6e85c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67bc0216048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d032d931f4b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547cfee104a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25571c15b45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d3084a64049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172543c2940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08a81728840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SVEINUNG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 LUNDE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5 247 122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Liastølveien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