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887daa615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9fa26430054fe6"/>
  </p:sldMasterIdLst>
  <p:sldIdLst>
    <p:sldId xmlns:r="http://schemas.openxmlformats.org/officeDocument/2006/relationships" id="256" r:id="Rc0f6ea47e9354838"/>
    <p:sldId xmlns:r="http://schemas.openxmlformats.org/officeDocument/2006/relationships" id="257" r:id="R32326d7665fc4c6e"/>
    <p:sldId xmlns:r="http://schemas.openxmlformats.org/officeDocument/2006/relationships" id="258" r:id="R632ac28810e04d74"/>
    <p:sldId xmlns:r="http://schemas.openxmlformats.org/officeDocument/2006/relationships" id="259" r:id="Rcb94e9ec164f4167"/>
    <p:sldId xmlns:r="http://schemas.openxmlformats.org/officeDocument/2006/relationships" id="260" r:id="R9e8310fcfe974e0e"/>
    <p:sldId xmlns:r="http://schemas.openxmlformats.org/officeDocument/2006/relationships" id="261" r:id="Rbc36dcff1acf4b9c"/>
    <p:sldId xmlns:r="http://schemas.openxmlformats.org/officeDocument/2006/relationships" id="262" r:id="Rb0db850a6d4c4a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fa26430054fe6" /><Relationship Type="http://schemas.openxmlformats.org/officeDocument/2006/relationships/slide" Target="/ppt/slides/slide1.xml" Id="Rc0f6ea47e9354838" /><Relationship Type="http://schemas.openxmlformats.org/officeDocument/2006/relationships/slide" Target="/ppt/slides/slide2.xml" Id="R32326d7665fc4c6e" /><Relationship Type="http://schemas.openxmlformats.org/officeDocument/2006/relationships/slide" Target="/ppt/slides/slide3.xml" Id="R632ac28810e04d74" /><Relationship Type="http://schemas.openxmlformats.org/officeDocument/2006/relationships/slide" Target="/ppt/slides/slide4.xml" Id="Rcb94e9ec164f4167" /><Relationship Type="http://schemas.openxmlformats.org/officeDocument/2006/relationships/slide" Target="/ppt/slides/slide5.xml" Id="R9e8310fcfe974e0e" /><Relationship Type="http://schemas.openxmlformats.org/officeDocument/2006/relationships/slide" Target="/ppt/slides/slide6.xml" Id="Rbc36dcff1acf4b9c" /><Relationship Type="http://schemas.openxmlformats.org/officeDocument/2006/relationships/slide" Target="/ppt/slides/slide7.xml" Id="Rb0db850a6d4c4a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de152f3c4e4f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6a82eafe34695" /><Relationship Type="http://schemas.openxmlformats.org/officeDocument/2006/relationships/theme" Target="/ppt/slideMasters/theme/theme1.xml" Id="R767168ee4c8747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46a82eafe3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136cb878547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db63a0fe242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b8d45188543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62a05078743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172c5cdd44d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a2362efac49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b575364664a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ARNA &amp; ÅSANE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ARNA &amp; ÅSANE RØRLEGGERSERVICE AS ble etablert [år] og holder til i Espeland.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132 443 305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4 929 980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4 118 515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11 194 472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45 885 698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PATROL INVEST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RØRCO INVEST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Hardangervegen 871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5267 Espeland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38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firmapost@arnaror.no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989 198 629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