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dab2d617644d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88e4ed59dd4e1d"/>
  </p:sldMasterIdLst>
  <p:sldIdLst>
    <p:sldId xmlns:r="http://schemas.openxmlformats.org/officeDocument/2006/relationships" id="256" r:id="R1237175b7f214c61"/>
    <p:sldId xmlns:r="http://schemas.openxmlformats.org/officeDocument/2006/relationships" id="257" r:id="R920d045eac184ab8"/>
    <p:sldId xmlns:r="http://schemas.openxmlformats.org/officeDocument/2006/relationships" id="258" r:id="R291681d2cf34493b"/>
    <p:sldId xmlns:r="http://schemas.openxmlformats.org/officeDocument/2006/relationships" id="259" r:id="R0838e053049b4ded"/>
    <p:sldId xmlns:r="http://schemas.openxmlformats.org/officeDocument/2006/relationships" id="260" r:id="Re25d78ba265840de"/>
    <p:sldId xmlns:r="http://schemas.openxmlformats.org/officeDocument/2006/relationships" id="261" r:id="R9c7a5930103d4c17"/>
    <p:sldId xmlns:r="http://schemas.openxmlformats.org/officeDocument/2006/relationships" id="262" r:id="R297d952608b348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8e4ed59dd4e1d" /><Relationship Type="http://schemas.openxmlformats.org/officeDocument/2006/relationships/slide" Target="/ppt/slides/slide1.xml" Id="R1237175b7f214c61" /><Relationship Type="http://schemas.openxmlformats.org/officeDocument/2006/relationships/slide" Target="/ppt/slides/slide2.xml" Id="R920d045eac184ab8" /><Relationship Type="http://schemas.openxmlformats.org/officeDocument/2006/relationships/slide" Target="/ppt/slides/slide3.xml" Id="R291681d2cf34493b" /><Relationship Type="http://schemas.openxmlformats.org/officeDocument/2006/relationships/slide" Target="/ppt/slides/slide4.xml" Id="R0838e053049b4ded" /><Relationship Type="http://schemas.openxmlformats.org/officeDocument/2006/relationships/slide" Target="/ppt/slides/slide5.xml" Id="Re25d78ba265840de" /><Relationship Type="http://schemas.openxmlformats.org/officeDocument/2006/relationships/slide" Target="/ppt/slides/slide6.xml" Id="R9c7a5930103d4c17" /><Relationship Type="http://schemas.openxmlformats.org/officeDocument/2006/relationships/slide" Target="/ppt/slides/slide7.xml" Id="R297d952608b348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464a1628e40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de66b80644806" /><Relationship Type="http://schemas.openxmlformats.org/officeDocument/2006/relationships/theme" Target="/ppt/slideMasters/theme/theme1.xml" Id="R0773c6bc282c4f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5de66b806448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5165d523c48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01da36136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fa9a8c99a43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a21032a50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d29b22dfc49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bb85d481645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c0513197e4e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RODIUM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5 070 074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5 072 909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RODUM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Skjefteveien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asbjorn@rodum.no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