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489fddaf494d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524a3348084d56"/>
  </p:sldMasterIdLst>
  <p:sldIdLst>
    <p:sldId xmlns:r="http://schemas.openxmlformats.org/officeDocument/2006/relationships" id="256" r:id="R9ac0cd4894fe455c"/>
    <p:sldId xmlns:r="http://schemas.openxmlformats.org/officeDocument/2006/relationships" id="257" r:id="R2d48ed0896d84485"/>
    <p:sldId xmlns:r="http://schemas.openxmlformats.org/officeDocument/2006/relationships" id="258" r:id="Rb0832eaf7e6f4e4e"/>
    <p:sldId xmlns:r="http://schemas.openxmlformats.org/officeDocument/2006/relationships" id="259" r:id="Rb53bcc10a45c4c00"/>
    <p:sldId xmlns:r="http://schemas.openxmlformats.org/officeDocument/2006/relationships" id="260" r:id="R5f0f73ebf3714472"/>
    <p:sldId xmlns:r="http://schemas.openxmlformats.org/officeDocument/2006/relationships" id="261" r:id="R824b84da91a447c2"/>
    <p:sldId xmlns:r="http://schemas.openxmlformats.org/officeDocument/2006/relationships" id="262" r:id="Rab2d2695e58f40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524a3348084d56" /><Relationship Type="http://schemas.openxmlformats.org/officeDocument/2006/relationships/slide" Target="/ppt/slides/slide1.xml" Id="R9ac0cd4894fe455c" /><Relationship Type="http://schemas.openxmlformats.org/officeDocument/2006/relationships/slide" Target="/ppt/slides/slide2.xml" Id="R2d48ed0896d84485" /><Relationship Type="http://schemas.openxmlformats.org/officeDocument/2006/relationships/slide" Target="/ppt/slides/slide3.xml" Id="Rb0832eaf7e6f4e4e" /><Relationship Type="http://schemas.openxmlformats.org/officeDocument/2006/relationships/slide" Target="/ppt/slides/slide4.xml" Id="Rb53bcc10a45c4c00" /><Relationship Type="http://schemas.openxmlformats.org/officeDocument/2006/relationships/slide" Target="/ppt/slides/slide5.xml" Id="R5f0f73ebf3714472" /><Relationship Type="http://schemas.openxmlformats.org/officeDocument/2006/relationships/slide" Target="/ppt/slides/slide6.xml" Id="R824b84da91a447c2" /><Relationship Type="http://schemas.openxmlformats.org/officeDocument/2006/relationships/slide" Target="/ppt/slides/slide7.xml" Id="Rab2d2695e58f40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db0fa99dbf4a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9f4fc4ef04b77" /><Relationship Type="http://schemas.openxmlformats.org/officeDocument/2006/relationships/theme" Target="/ppt/slideMasters/theme/theme1.xml" Id="Rb89d990c10a74d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c9f4fc4ef04b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5c22e81f341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4a108245045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8130a55744d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a4005ad404f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d3c5fa0c04a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b5fa2e4bc43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0f7f586024a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KRIHAR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KRIHAR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4 047 594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4 492 427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KRISTIAN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HILDE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SILJE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TOM STIAN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 INVESTMENT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TSH AS  –  13,8 %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Perigon, Torvmyrveien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