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a0bb6ead63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09a29d041c46af"/>
  </p:sldMasterIdLst>
  <p:sldIdLst>
    <p:sldId xmlns:r="http://schemas.openxmlformats.org/officeDocument/2006/relationships" id="256" r:id="Rf5dd76ae22264f3c"/>
    <p:sldId xmlns:r="http://schemas.openxmlformats.org/officeDocument/2006/relationships" id="257" r:id="Ree775503f8ad473f"/>
    <p:sldId xmlns:r="http://schemas.openxmlformats.org/officeDocument/2006/relationships" id="258" r:id="R4c3cd9fdd6554c27"/>
    <p:sldId xmlns:r="http://schemas.openxmlformats.org/officeDocument/2006/relationships" id="259" r:id="Re6d3c3aecbb34332"/>
    <p:sldId xmlns:r="http://schemas.openxmlformats.org/officeDocument/2006/relationships" id="260" r:id="R035584513b1942de"/>
    <p:sldId xmlns:r="http://schemas.openxmlformats.org/officeDocument/2006/relationships" id="261" r:id="Rdb2ce7a55df4425a"/>
    <p:sldId xmlns:r="http://schemas.openxmlformats.org/officeDocument/2006/relationships" id="262" r:id="Re3ca169b4bf1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9a29d041c46af" /><Relationship Type="http://schemas.openxmlformats.org/officeDocument/2006/relationships/slide" Target="/ppt/slides/slide1.xml" Id="Rf5dd76ae22264f3c" /><Relationship Type="http://schemas.openxmlformats.org/officeDocument/2006/relationships/slide" Target="/ppt/slides/slide2.xml" Id="Ree775503f8ad473f" /><Relationship Type="http://schemas.openxmlformats.org/officeDocument/2006/relationships/slide" Target="/ppt/slides/slide3.xml" Id="R4c3cd9fdd6554c27" /><Relationship Type="http://schemas.openxmlformats.org/officeDocument/2006/relationships/slide" Target="/ppt/slides/slide4.xml" Id="Re6d3c3aecbb34332" /><Relationship Type="http://schemas.openxmlformats.org/officeDocument/2006/relationships/slide" Target="/ppt/slides/slide5.xml" Id="R035584513b1942de" /><Relationship Type="http://schemas.openxmlformats.org/officeDocument/2006/relationships/slide" Target="/ppt/slides/slide6.xml" Id="Rdb2ce7a55df4425a" /><Relationship Type="http://schemas.openxmlformats.org/officeDocument/2006/relationships/slide" Target="/ppt/slides/slide7.xml" Id="Re3ca169b4bf1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ba1143adb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9ccf9cae841d9" /><Relationship Type="http://schemas.openxmlformats.org/officeDocument/2006/relationships/theme" Target="/ppt/slideMasters/theme/theme1.xml" Id="Rcdfcefb3cee0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d9ccf9cae8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1cfef7fc043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c3daa3460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3eb941675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46580a2a9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3513a17da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86f05af944b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b056696fd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