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73365b63a44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9e47702f94372"/>
  </p:sldMasterIdLst>
  <p:sldIdLst>
    <p:sldId xmlns:r="http://schemas.openxmlformats.org/officeDocument/2006/relationships" id="256" r:id="R45254ba476cf4183"/>
    <p:sldId xmlns:r="http://schemas.openxmlformats.org/officeDocument/2006/relationships" id="257" r:id="R821acdebc445404d"/>
    <p:sldId xmlns:r="http://schemas.openxmlformats.org/officeDocument/2006/relationships" id="258" r:id="Re8b4985850d6452f"/>
    <p:sldId xmlns:r="http://schemas.openxmlformats.org/officeDocument/2006/relationships" id="259" r:id="R8f62af6c5cf44327"/>
    <p:sldId xmlns:r="http://schemas.openxmlformats.org/officeDocument/2006/relationships" id="260" r:id="R76dc8551e5f14751"/>
    <p:sldId xmlns:r="http://schemas.openxmlformats.org/officeDocument/2006/relationships" id="261" r:id="Ra1b2554a6d394746"/>
    <p:sldId xmlns:r="http://schemas.openxmlformats.org/officeDocument/2006/relationships" id="262" r:id="R6e1801f0db06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9e47702f94372" /><Relationship Type="http://schemas.openxmlformats.org/officeDocument/2006/relationships/slide" Target="/ppt/slides/slide1.xml" Id="R45254ba476cf4183" /><Relationship Type="http://schemas.openxmlformats.org/officeDocument/2006/relationships/slide" Target="/ppt/slides/slide2.xml" Id="R821acdebc445404d" /><Relationship Type="http://schemas.openxmlformats.org/officeDocument/2006/relationships/slide" Target="/ppt/slides/slide3.xml" Id="Re8b4985850d6452f" /><Relationship Type="http://schemas.openxmlformats.org/officeDocument/2006/relationships/slide" Target="/ppt/slides/slide4.xml" Id="R8f62af6c5cf44327" /><Relationship Type="http://schemas.openxmlformats.org/officeDocument/2006/relationships/slide" Target="/ppt/slides/slide5.xml" Id="R76dc8551e5f14751" /><Relationship Type="http://schemas.openxmlformats.org/officeDocument/2006/relationships/slide" Target="/ppt/slides/slide6.xml" Id="Ra1b2554a6d394746" /><Relationship Type="http://schemas.openxmlformats.org/officeDocument/2006/relationships/slide" Target="/ppt/slides/slide7.xml" Id="R6e1801f0db06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79e50e5c8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f12733beb4139" /><Relationship Type="http://schemas.openxmlformats.org/officeDocument/2006/relationships/theme" Target="/ppt/slideMasters/theme/theme1.xml" Id="Ra87bfac7f6f7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f12733beb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7781cdb5e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a0a237e2b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bf0aa423a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520717011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fd1935563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48c7694d742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971ccf4c0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