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f5ba1d148a46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a4cccf3b964cc6"/>
  </p:sldMasterIdLst>
  <p:sldIdLst>
    <p:sldId xmlns:r="http://schemas.openxmlformats.org/officeDocument/2006/relationships" id="256" r:id="R0c9e28b4b2c54be1"/>
    <p:sldId xmlns:r="http://schemas.openxmlformats.org/officeDocument/2006/relationships" id="257" r:id="Rd0f24ff16c774ecf"/>
    <p:sldId xmlns:r="http://schemas.openxmlformats.org/officeDocument/2006/relationships" id="258" r:id="R1227a150fe324299"/>
    <p:sldId xmlns:r="http://schemas.openxmlformats.org/officeDocument/2006/relationships" id="259" r:id="R87a57b4cdf824f03"/>
    <p:sldId xmlns:r="http://schemas.openxmlformats.org/officeDocument/2006/relationships" id="260" r:id="R7a59ec739ac9484c"/>
    <p:sldId xmlns:r="http://schemas.openxmlformats.org/officeDocument/2006/relationships" id="261" r:id="R632caf1cabd54c70"/>
    <p:sldId xmlns:r="http://schemas.openxmlformats.org/officeDocument/2006/relationships" id="262" r:id="Rca674bb3312340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4cccf3b964cc6" /><Relationship Type="http://schemas.openxmlformats.org/officeDocument/2006/relationships/slide" Target="/ppt/slides/slide1.xml" Id="R0c9e28b4b2c54be1" /><Relationship Type="http://schemas.openxmlformats.org/officeDocument/2006/relationships/slide" Target="/ppt/slides/slide2.xml" Id="Rd0f24ff16c774ecf" /><Relationship Type="http://schemas.openxmlformats.org/officeDocument/2006/relationships/slide" Target="/ppt/slides/slide3.xml" Id="R1227a150fe324299" /><Relationship Type="http://schemas.openxmlformats.org/officeDocument/2006/relationships/slide" Target="/ppt/slides/slide4.xml" Id="R87a57b4cdf824f03" /><Relationship Type="http://schemas.openxmlformats.org/officeDocument/2006/relationships/slide" Target="/ppt/slides/slide5.xml" Id="R7a59ec739ac9484c" /><Relationship Type="http://schemas.openxmlformats.org/officeDocument/2006/relationships/slide" Target="/ppt/slides/slide6.xml" Id="R632caf1cabd54c70" /><Relationship Type="http://schemas.openxmlformats.org/officeDocument/2006/relationships/slide" Target="/ppt/slides/slide7.xml" Id="Rca674bb3312340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d3d3d40cd40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1be3cf6a54b64" /><Relationship Type="http://schemas.openxmlformats.org/officeDocument/2006/relationships/theme" Target="/ppt/slideMasters/theme/theme1.xml" Id="R60219003345845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01be3cf6a54b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86d5d55d542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116440b3a4c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4f5ae3e0244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d74ad9aa247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d53eb9cc04f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b683f1a4b49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41b6d1cde44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A. SVENDSEN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A. SVENDSEN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5 379 494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5 408 174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TOM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989 202 170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