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3f7ea0bc2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b1d0efe55445c"/>
  </p:sldMasterIdLst>
  <p:sldIdLst>
    <p:sldId xmlns:r="http://schemas.openxmlformats.org/officeDocument/2006/relationships" id="256" r:id="Rd003498340f64c92"/>
    <p:sldId xmlns:r="http://schemas.openxmlformats.org/officeDocument/2006/relationships" id="257" r:id="Rd3976e6000b64e90"/>
    <p:sldId xmlns:r="http://schemas.openxmlformats.org/officeDocument/2006/relationships" id="258" r:id="R59954d1208a347c8"/>
    <p:sldId xmlns:r="http://schemas.openxmlformats.org/officeDocument/2006/relationships" id="259" r:id="R1b5c4113f2514e94"/>
    <p:sldId xmlns:r="http://schemas.openxmlformats.org/officeDocument/2006/relationships" id="260" r:id="R3e2dfb02ef4e49c8"/>
    <p:sldId xmlns:r="http://schemas.openxmlformats.org/officeDocument/2006/relationships" id="261" r:id="Rcecac438eb86408d"/>
    <p:sldId xmlns:r="http://schemas.openxmlformats.org/officeDocument/2006/relationships" id="262" r:id="Reab48cbc0857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b1d0efe55445c" /><Relationship Type="http://schemas.openxmlformats.org/officeDocument/2006/relationships/slide" Target="/ppt/slides/slide1.xml" Id="Rd003498340f64c92" /><Relationship Type="http://schemas.openxmlformats.org/officeDocument/2006/relationships/slide" Target="/ppt/slides/slide2.xml" Id="Rd3976e6000b64e90" /><Relationship Type="http://schemas.openxmlformats.org/officeDocument/2006/relationships/slide" Target="/ppt/slides/slide3.xml" Id="R59954d1208a347c8" /><Relationship Type="http://schemas.openxmlformats.org/officeDocument/2006/relationships/slide" Target="/ppt/slides/slide4.xml" Id="R1b5c4113f2514e94" /><Relationship Type="http://schemas.openxmlformats.org/officeDocument/2006/relationships/slide" Target="/ppt/slides/slide5.xml" Id="R3e2dfb02ef4e49c8" /><Relationship Type="http://schemas.openxmlformats.org/officeDocument/2006/relationships/slide" Target="/ppt/slides/slide6.xml" Id="Rcecac438eb86408d" /><Relationship Type="http://schemas.openxmlformats.org/officeDocument/2006/relationships/slide" Target="/ppt/slides/slide7.xml" Id="Reab48cbc0857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810355afd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d4c7b03c4aa3" /><Relationship Type="http://schemas.openxmlformats.org/officeDocument/2006/relationships/theme" Target="/ppt/slideMasters/theme/theme1.xml" Id="R507ab97722a7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5d4c7b03c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9f7a2977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fddffdc5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8574f29ad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7d3f575a2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8d21db333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b6199ebe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1728e7c4d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11 508 107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11 549 709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