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d88e7e9953e484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3221ab7edad4337"/>
  </p:sldMasterIdLst>
  <p:sldIdLst>
    <p:sldId xmlns:r="http://schemas.openxmlformats.org/officeDocument/2006/relationships" id="256" r:id="Rcd69aee730e941c3"/>
    <p:sldId xmlns:r="http://schemas.openxmlformats.org/officeDocument/2006/relationships" id="257" r:id="Rd02bfd7faf3240f1"/>
    <p:sldId xmlns:r="http://schemas.openxmlformats.org/officeDocument/2006/relationships" id="258" r:id="R704ffa43c7ba4f99"/>
    <p:sldId xmlns:r="http://schemas.openxmlformats.org/officeDocument/2006/relationships" id="259" r:id="R1aec08aca14d4075"/>
    <p:sldId xmlns:r="http://schemas.openxmlformats.org/officeDocument/2006/relationships" id="260" r:id="R2045e9e19845402d"/>
    <p:sldId xmlns:r="http://schemas.openxmlformats.org/officeDocument/2006/relationships" id="261" r:id="R010706b1106c4707"/>
    <p:sldId xmlns:r="http://schemas.openxmlformats.org/officeDocument/2006/relationships" id="262" r:id="R8ace965e6fc044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221ab7edad4337" /><Relationship Type="http://schemas.openxmlformats.org/officeDocument/2006/relationships/slide" Target="/ppt/slides/slide1.xml" Id="Rcd69aee730e941c3" /><Relationship Type="http://schemas.openxmlformats.org/officeDocument/2006/relationships/slide" Target="/ppt/slides/slide2.xml" Id="Rd02bfd7faf3240f1" /><Relationship Type="http://schemas.openxmlformats.org/officeDocument/2006/relationships/slide" Target="/ppt/slides/slide3.xml" Id="R704ffa43c7ba4f99" /><Relationship Type="http://schemas.openxmlformats.org/officeDocument/2006/relationships/slide" Target="/ppt/slides/slide4.xml" Id="R1aec08aca14d4075" /><Relationship Type="http://schemas.openxmlformats.org/officeDocument/2006/relationships/slide" Target="/ppt/slides/slide5.xml" Id="R2045e9e19845402d" /><Relationship Type="http://schemas.openxmlformats.org/officeDocument/2006/relationships/slide" Target="/ppt/slides/slide6.xml" Id="R010706b1106c4707" /><Relationship Type="http://schemas.openxmlformats.org/officeDocument/2006/relationships/slide" Target="/ppt/slides/slide7.xml" Id="R8ace965e6fc044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a812bd0bb447d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83c907df26426d" /><Relationship Type="http://schemas.openxmlformats.org/officeDocument/2006/relationships/theme" Target="/ppt/slideMasters/theme/theme1.xml" Id="R70154830055d492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83c907df2642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05523d25e541a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e3fab5062d451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63eb0ff171472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f8dee660af42b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1b851ced27433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4ae881fbb347f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1b636f5b074d3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G. HAGEN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G. HAGEN HOLDING AS ble etablert [år] og holder til i Hammerfest.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−4 624 510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−10 042 219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11 003 513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178 232 451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HAGEN TORALV GUNDER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Kirkegata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9600 Hammerfest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toto@ghagen.no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989 205 129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HOLDING AS</a:t>
            </a:r>
          </a:p>
        </p:txBody>
      </p:sp>
    </p:spTree>
  </p:cSld>
  <p:clrMapOvr>
    <a:masterClrMapping xmlns:a="http://schemas.openxmlformats.org/drawingml/2006/main"/>
  </p:clrMapOvr>
</p:sld>
</file>