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f5aae0e3d54a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a6c43164ca44d6"/>
  </p:sldMasterIdLst>
  <p:sldIdLst>
    <p:sldId xmlns:r="http://schemas.openxmlformats.org/officeDocument/2006/relationships" id="256" r:id="Rfb08890f885e4a1e"/>
    <p:sldId xmlns:r="http://schemas.openxmlformats.org/officeDocument/2006/relationships" id="257" r:id="R5edd37b414db414e"/>
    <p:sldId xmlns:r="http://schemas.openxmlformats.org/officeDocument/2006/relationships" id="258" r:id="Rb5b03e209ef34a96"/>
    <p:sldId xmlns:r="http://schemas.openxmlformats.org/officeDocument/2006/relationships" id="259" r:id="Rfd8989e690ec46b4"/>
    <p:sldId xmlns:r="http://schemas.openxmlformats.org/officeDocument/2006/relationships" id="260" r:id="R91ba7f2b697444b8"/>
    <p:sldId xmlns:r="http://schemas.openxmlformats.org/officeDocument/2006/relationships" id="261" r:id="R4acb3c4249254baa"/>
    <p:sldId xmlns:r="http://schemas.openxmlformats.org/officeDocument/2006/relationships" id="262" r:id="Rb1a77f4b09954f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a6c43164ca44d6" /><Relationship Type="http://schemas.openxmlformats.org/officeDocument/2006/relationships/slide" Target="/ppt/slides/slide1.xml" Id="Rfb08890f885e4a1e" /><Relationship Type="http://schemas.openxmlformats.org/officeDocument/2006/relationships/slide" Target="/ppt/slides/slide2.xml" Id="R5edd37b414db414e" /><Relationship Type="http://schemas.openxmlformats.org/officeDocument/2006/relationships/slide" Target="/ppt/slides/slide3.xml" Id="Rb5b03e209ef34a96" /><Relationship Type="http://schemas.openxmlformats.org/officeDocument/2006/relationships/slide" Target="/ppt/slides/slide4.xml" Id="Rfd8989e690ec46b4" /><Relationship Type="http://schemas.openxmlformats.org/officeDocument/2006/relationships/slide" Target="/ppt/slides/slide5.xml" Id="R91ba7f2b697444b8" /><Relationship Type="http://schemas.openxmlformats.org/officeDocument/2006/relationships/slide" Target="/ppt/slides/slide6.xml" Id="R4acb3c4249254baa" /><Relationship Type="http://schemas.openxmlformats.org/officeDocument/2006/relationships/slide" Target="/ppt/slides/slide7.xml" Id="Rb1a77f4b09954f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55bd0c222545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a56de7f5c4c8e" /><Relationship Type="http://schemas.openxmlformats.org/officeDocument/2006/relationships/theme" Target="/ppt/slideMasters/theme/theme1.xml" Id="R29d910193d314c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9a56de7f5c4c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bf407b9ca4a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413eeda1544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b0ec0202644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0815f7d0543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980fae57e4e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e623fdc5f4e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81453cea94b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ARKIV &amp; LAGER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ARKIV &amp; LAGER AS ble etablert [år] og holder til i Skåtøy.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−1 752 078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−42 253 516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1 403 580 405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1 480 642 341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BLAKSETH KJELL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Dønvika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3780 Skåtøy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