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c54913f0dc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ef5b240a4435c"/>
  </p:sldMasterIdLst>
  <p:sldIdLst>
    <p:sldId xmlns:r="http://schemas.openxmlformats.org/officeDocument/2006/relationships" id="256" r:id="R2d0ddb86c9f14a75"/>
    <p:sldId xmlns:r="http://schemas.openxmlformats.org/officeDocument/2006/relationships" id="257" r:id="R0366af6a75004263"/>
    <p:sldId xmlns:r="http://schemas.openxmlformats.org/officeDocument/2006/relationships" id="258" r:id="Re324d3cfd4604596"/>
    <p:sldId xmlns:r="http://schemas.openxmlformats.org/officeDocument/2006/relationships" id="259" r:id="R8eb4d5054d654463"/>
    <p:sldId xmlns:r="http://schemas.openxmlformats.org/officeDocument/2006/relationships" id="260" r:id="R3f9198a6a4f34b21"/>
    <p:sldId xmlns:r="http://schemas.openxmlformats.org/officeDocument/2006/relationships" id="261" r:id="Rf0f2cdd10f644a44"/>
    <p:sldId xmlns:r="http://schemas.openxmlformats.org/officeDocument/2006/relationships" id="262" r:id="R0d58f66f8ec3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ef5b240a4435c" /><Relationship Type="http://schemas.openxmlformats.org/officeDocument/2006/relationships/slide" Target="/ppt/slides/slide1.xml" Id="R2d0ddb86c9f14a75" /><Relationship Type="http://schemas.openxmlformats.org/officeDocument/2006/relationships/slide" Target="/ppt/slides/slide2.xml" Id="R0366af6a75004263" /><Relationship Type="http://schemas.openxmlformats.org/officeDocument/2006/relationships/slide" Target="/ppt/slides/slide3.xml" Id="Re324d3cfd4604596" /><Relationship Type="http://schemas.openxmlformats.org/officeDocument/2006/relationships/slide" Target="/ppt/slides/slide4.xml" Id="R8eb4d5054d654463" /><Relationship Type="http://schemas.openxmlformats.org/officeDocument/2006/relationships/slide" Target="/ppt/slides/slide5.xml" Id="R3f9198a6a4f34b21" /><Relationship Type="http://schemas.openxmlformats.org/officeDocument/2006/relationships/slide" Target="/ppt/slides/slide6.xml" Id="Rf0f2cdd10f644a44" /><Relationship Type="http://schemas.openxmlformats.org/officeDocument/2006/relationships/slide" Target="/ppt/slides/slide7.xml" Id="R0d58f66f8ec3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7c7f642c5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391120317448f" /><Relationship Type="http://schemas.openxmlformats.org/officeDocument/2006/relationships/theme" Target="/ppt/slideMasters/theme/theme1.xml" Id="Rd647c691133c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3391120317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ba70278fc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273d91a96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ebb1cf3f7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68614a4184e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9d341f41e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22cb6fd7c47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3a3528128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