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58f48767c141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d1ff1a3b254018"/>
  </p:sldMasterIdLst>
  <p:sldIdLst>
    <p:sldId xmlns:r="http://schemas.openxmlformats.org/officeDocument/2006/relationships" id="256" r:id="Rbc10f06504b64bd8"/>
    <p:sldId xmlns:r="http://schemas.openxmlformats.org/officeDocument/2006/relationships" id="257" r:id="R44f562ae87904e31"/>
    <p:sldId xmlns:r="http://schemas.openxmlformats.org/officeDocument/2006/relationships" id="258" r:id="R6416fd7abf074c2d"/>
    <p:sldId xmlns:r="http://schemas.openxmlformats.org/officeDocument/2006/relationships" id="259" r:id="Rb97e84cf314348bb"/>
    <p:sldId xmlns:r="http://schemas.openxmlformats.org/officeDocument/2006/relationships" id="260" r:id="R1320c37a3c6b4fc3"/>
    <p:sldId xmlns:r="http://schemas.openxmlformats.org/officeDocument/2006/relationships" id="261" r:id="R582fe7ac51da4389"/>
    <p:sldId xmlns:r="http://schemas.openxmlformats.org/officeDocument/2006/relationships" id="262" r:id="R2c13c69c1f2e46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1ff1a3b254018" /><Relationship Type="http://schemas.openxmlformats.org/officeDocument/2006/relationships/slide" Target="/ppt/slides/slide1.xml" Id="Rbc10f06504b64bd8" /><Relationship Type="http://schemas.openxmlformats.org/officeDocument/2006/relationships/slide" Target="/ppt/slides/slide2.xml" Id="R44f562ae87904e31" /><Relationship Type="http://schemas.openxmlformats.org/officeDocument/2006/relationships/slide" Target="/ppt/slides/slide3.xml" Id="R6416fd7abf074c2d" /><Relationship Type="http://schemas.openxmlformats.org/officeDocument/2006/relationships/slide" Target="/ppt/slides/slide4.xml" Id="Rb97e84cf314348bb" /><Relationship Type="http://schemas.openxmlformats.org/officeDocument/2006/relationships/slide" Target="/ppt/slides/slide5.xml" Id="R1320c37a3c6b4fc3" /><Relationship Type="http://schemas.openxmlformats.org/officeDocument/2006/relationships/slide" Target="/ppt/slides/slide6.xml" Id="R582fe7ac51da4389" /><Relationship Type="http://schemas.openxmlformats.org/officeDocument/2006/relationships/slide" Target="/ppt/slides/slide7.xml" Id="R2c13c69c1f2e46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98fdfaa2b54b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4f87f12a84af3" /><Relationship Type="http://schemas.openxmlformats.org/officeDocument/2006/relationships/theme" Target="/ppt/slideMasters/theme/theme1.xml" Id="R8888ce7c47994a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d4f87f12a84a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3c09ea7534b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6cd993d3248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fb0d27c6445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efdc8b14848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80bcabdce48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c9fd510b94a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0bc46c2754e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FAMN AS ble etablert [år] og holder til i Skulestadmo.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13 226 168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13 324 739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KYTE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Koglehaugen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5710 Skulestadmo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86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