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d5337a988f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07e145120e4bf0"/>
  </p:sldMasterIdLst>
  <p:sldIdLst>
    <p:sldId xmlns:r="http://schemas.openxmlformats.org/officeDocument/2006/relationships" id="256" r:id="R8dfa071295fe4740"/>
    <p:sldId xmlns:r="http://schemas.openxmlformats.org/officeDocument/2006/relationships" id="257" r:id="R741cdbe32f344ec2"/>
    <p:sldId xmlns:r="http://schemas.openxmlformats.org/officeDocument/2006/relationships" id="258" r:id="R035e1f9c720d4802"/>
    <p:sldId xmlns:r="http://schemas.openxmlformats.org/officeDocument/2006/relationships" id="259" r:id="R8deb13066251430a"/>
    <p:sldId xmlns:r="http://schemas.openxmlformats.org/officeDocument/2006/relationships" id="260" r:id="Rb4d4d94e6350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7e145120e4bf0" /><Relationship Type="http://schemas.openxmlformats.org/officeDocument/2006/relationships/slide" Target="/ppt/slides/slide1.xml" Id="R8dfa071295fe4740" /><Relationship Type="http://schemas.openxmlformats.org/officeDocument/2006/relationships/slide" Target="/ppt/slides/slide2.xml" Id="R741cdbe32f344ec2" /><Relationship Type="http://schemas.openxmlformats.org/officeDocument/2006/relationships/slide" Target="/ppt/slides/slide3.xml" Id="R035e1f9c720d4802" /><Relationship Type="http://schemas.openxmlformats.org/officeDocument/2006/relationships/slide" Target="/ppt/slides/slide4.xml" Id="R8deb13066251430a" /><Relationship Type="http://schemas.openxmlformats.org/officeDocument/2006/relationships/slide" Target="/ppt/slides/slide5.xml" Id="Rb4d4d94e6350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44ae92c54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1381cd6de4b66" /><Relationship Type="http://schemas.openxmlformats.org/officeDocument/2006/relationships/theme" Target="/ppt/slideMasters/theme/theme1.xml" Id="R0cc5dae4ba26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1381cd6de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95f212bc7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b0325acf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907d28e08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8be629dfa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edb4bf09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