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9154cb3fc243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cf181871594fc9"/>
  </p:sldMasterIdLst>
  <p:sldIdLst>
    <p:sldId xmlns:r="http://schemas.openxmlformats.org/officeDocument/2006/relationships" id="256" r:id="R123f4f77f851471d"/>
    <p:sldId xmlns:r="http://schemas.openxmlformats.org/officeDocument/2006/relationships" id="257" r:id="Rc0f78bb3b90641b9"/>
    <p:sldId xmlns:r="http://schemas.openxmlformats.org/officeDocument/2006/relationships" id="258" r:id="R35afb0e8fb7546bd"/>
    <p:sldId xmlns:r="http://schemas.openxmlformats.org/officeDocument/2006/relationships" id="259" r:id="R3baede15406f4918"/>
    <p:sldId xmlns:r="http://schemas.openxmlformats.org/officeDocument/2006/relationships" id="260" r:id="Rf1efa1b38f3a4504"/>
    <p:sldId xmlns:r="http://schemas.openxmlformats.org/officeDocument/2006/relationships" id="261" r:id="Re3de73cef4dd4b69"/>
    <p:sldId xmlns:r="http://schemas.openxmlformats.org/officeDocument/2006/relationships" id="262" r:id="R4adf3c98c58345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cf181871594fc9" /><Relationship Type="http://schemas.openxmlformats.org/officeDocument/2006/relationships/slide" Target="/ppt/slides/slide1.xml" Id="R123f4f77f851471d" /><Relationship Type="http://schemas.openxmlformats.org/officeDocument/2006/relationships/slide" Target="/ppt/slides/slide2.xml" Id="Rc0f78bb3b90641b9" /><Relationship Type="http://schemas.openxmlformats.org/officeDocument/2006/relationships/slide" Target="/ppt/slides/slide3.xml" Id="R35afb0e8fb7546bd" /><Relationship Type="http://schemas.openxmlformats.org/officeDocument/2006/relationships/slide" Target="/ppt/slides/slide4.xml" Id="R3baede15406f4918" /><Relationship Type="http://schemas.openxmlformats.org/officeDocument/2006/relationships/slide" Target="/ppt/slides/slide5.xml" Id="Rf1efa1b38f3a4504" /><Relationship Type="http://schemas.openxmlformats.org/officeDocument/2006/relationships/slide" Target="/ppt/slides/slide6.xml" Id="Re3de73cef4dd4b69" /><Relationship Type="http://schemas.openxmlformats.org/officeDocument/2006/relationships/slide" Target="/ppt/slides/slide7.xml" Id="R4adf3c98c58345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03bcbb8f224b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92723ebcb4665" /><Relationship Type="http://schemas.openxmlformats.org/officeDocument/2006/relationships/theme" Target="/ppt/slideMasters/theme/theme1.xml" Id="R32fcd4261a0e4d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992723ebcb46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63ac9513748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f72492df245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5146a304648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2c37933674f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38756d48241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2dbe9dda446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5d730ffac41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FIRDA REVISJON &amp;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FIRDA REVISJON &amp; RÅDGIVNING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8 189 250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3 170 325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2 523 103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2 664 383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4 436 271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HANS MAGNAR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KRIKEN UNNI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Elvegården, Naustdalsvegen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78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post@firdarevisjon.no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www.firdarevisjon.no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989 230 921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