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f8e65aa6b644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c299fa1ad4e77"/>
  </p:sldMasterIdLst>
  <p:sldIdLst>
    <p:sldId xmlns:r="http://schemas.openxmlformats.org/officeDocument/2006/relationships" id="256" r:id="R4b27aa0bf5d2456a"/>
    <p:sldId xmlns:r="http://schemas.openxmlformats.org/officeDocument/2006/relationships" id="257" r:id="Ra9322f8de5a647ea"/>
    <p:sldId xmlns:r="http://schemas.openxmlformats.org/officeDocument/2006/relationships" id="258" r:id="Rf163f168e13b46be"/>
    <p:sldId xmlns:r="http://schemas.openxmlformats.org/officeDocument/2006/relationships" id="259" r:id="R1de2d022551a43ca"/>
    <p:sldId xmlns:r="http://schemas.openxmlformats.org/officeDocument/2006/relationships" id="260" r:id="Rb73a0a9581614265"/>
    <p:sldId xmlns:r="http://schemas.openxmlformats.org/officeDocument/2006/relationships" id="261" r:id="Rf11c6a96ef0142eb"/>
    <p:sldId xmlns:r="http://schemas.openxmlformats.org/officeDocument/2006/relationships" id="262" r:id="Reeaa4c0b3756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c299fa1ad4e77" /><Relationship Type="http://schemas.openxmlformats.org/officeDocument/2006/relationships/slide" Target="/ppt/slides/slide1.xml" Id="R4b27aa0bf5d2456a" /><Relationship Type="http://schemas.openxmlformats.org/officeDocument/2006/relationships/slide" Target="/ppt/slides/slide2.xml" Id="Ra9322f8de5a647ea" /><Relationship Type="http://schemas.openxmlformats.org/officeDocument/2006/relationships/slide" Target="/ppt/slides/slide3.xml" Id="Rf163f168e13b46be" /><Relationship Type="http://schemas.openxmlformats.org/officeDocument/2006/relationships/slide" Target="/ppt/slides/slide4.xml" Id="R1de2d022551a43ca" /><Relationship Type="http://schemas.openxmlformats.org/officeDocument/2006/relationships/slide" Target="/ppt/slides/slide5.xml" Id="Rb73a0a9581614265" /><Relationship Type="http://schemas.openxmlformats.org/officeDocument/2006/relationships/slide" Target="/ppt/slides/slide6.xml" Id="Rf11c6a96ef0142eb" /><Relationship Type="http://schemas.openxmlformats.org/officeDocument/2006/relationships/slide" Target="/ppt/slides/slide7.xml" Id="Reeaa4c0b3756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fefb59938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8cd97d2c44c5d" /><Relationship Type="http://schemas.openxmlformats.org/officeDocument/2006/relationships/theme" Target="/ppt/slideMasters/theme/theme1.xml" Id="Rc841760675774f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8cd97d2c44c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15500d445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ce10e71dd4a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8b556581c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4fb80d275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3112cf8fd4a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9c8148be044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c5126680344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KRISTENSEN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KRISTENSEN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KRISTENSEN EIENDOM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KRISTENSEN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KRISTENSEN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KRISTENSEN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1 147 969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KRISTENSEN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KÅRE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KRISTENSEN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Storengveien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989 232 134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KRISTENSEN EIENDOM AS</a:t>
            </a:r>
          </a:p>
        </p:txBody>
      </p:sp>
    </p:spTree>
  </p:cSld>
  <p:clrMapOvr>
    <a:masterClrMapping xmlns:a="http://schemas.openxmlformats.org/drawingml/2006/main"/>
  </p:clrMapOvr>
</p:sld>
</file>