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7b2b391a6047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3d57e1129a45fe"/>
  </p:sldMasterIdLst>
  <p:sldIdLst>
    <p:sldId xmlns:r="http://schemas.openxmlformats.org/officeDocument/2006/relationships" id="256" r:id="R99116ac6ecf34315"/>
    <p:sldId xmlns:r="http://schemas.openxmlformats.org/officeDocument/2006/relationships" id="257" r:id="R2da53c339be7491c"/>
    <p:sldId xmlns:r="http://schemas.openxmlformats.org/officeDocument/2006/relationships" id="258" r:id="R750810e54a254bf9"/>
    <p:sldId xmlns:r="http://schemas.openxmlformats.org/officeDocument/2006/relationships" id="259" r:id="Rc28c91845d8a4dbd"/>
    <p:sldId xmlns:r="http://schemas.openxmlformats.org/officeDocument/2006/relationships" id="260" r:id="Rf6823a11f94b4593"/>
    <p:sldId xmlns:r="http://schemas.openxmlformats.org/officeDocument/2006/relationships" id="261" r:id="Raa79f08e9c0f4162"/>
    <p:sldId xmlns:r="http://schemas.openxmlformats.org/officeDocument/2006/relationships" id="262" r:id="R68dcb533b11649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3d57e1129a45fe" /><Relationship Type="http://schemas.openxmlformats.org/officeDocument/2006/relationships/slide" Target="/ppt/slides/slide1.xml" Id="R99116ac6ecf34315" /><Relationship Type="http://schemas.openxmlformats.org/officeDocument/2006/relationships/slide" Target="/ppt/slides/slide2.xml" Id="R2da53c339be7491c" /><Relationship Type="http://schemas.openxmlformats.org/officeDocument/2006/relationships/slide" Target="/ppt/slides/slide3.xml" Id="R750810e54a254bf9" /><Relationship Type="http://schemas.openxmlformats.org/officeDocument/2006/relationships/slide" Target="/ppt/slides/slide4.xml" Id="Rc28c91845d8a4dbd" /><Relationship Type="http://schemas.openxmlformats.org/officeDocument/2006/relationships/slide" Target="/ppt/slides/slide5.xml" Id="Rf6823a11f94b4593" /><Relationship Type="http://schemas.openxmlformats.org/officeDocument/2006/relationships/slide" Target="/ppt/slides/slide6.xml" Id="Raa79f08e9c0f4162" /><Relationship Type="http://schemas.openxmlformats.org/officeDocument/2006/relationships/slide" Target="/ppt/slides/slide7.xml" Id="R68dcb533b11649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4b436e07bf47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cad52a1d84e18" /><Relationship Type="http://schemas.openxmlformats.org/officeDocument/2006/relationships/theme" Target="/ppt/slideMasters/theme/theme1.xml" Id="R18cfebbdfcc741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1cad52a1d84e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5a204363547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cb8ae2a8740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e817cec1949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4abe573d74f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6f2e68d3840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7266328574a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1163c2a524a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SOLSIDA BRYGGE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SOLSIDA BRYGGE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−1 663 228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−4 455 346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26 412 219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 T L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ØYGRUPPEN AS  –  31,0 %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FJELLI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NÆRINGSVEKST SØR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SIVCON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Østerøya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