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454e9efa3142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060f1767764cd6"/>
  </p:sldMasterIdLst>
  <p:sldIdLst>
    <p:sldId xmlns:r="http://schemas.openxmlformats.org/officeDocument/2006/relationships" id="256" r:id="R83477a699c214cba"/>
    <p:sldId xmlns:r="http://schemas.openxmlformats.org/officeDocument/2006/relationships" id="257" r:id="R9d6c88a760f844bb"/>
    <p:sldId xmlns:r="http://schemas.openxmlformats.org/officeDocument/2006/relationships" id="258" r:id="Rfeed54418864456e"/>
    <p:sldId xmlns:r="http://schemas.openxmlformats.org/officeDocument/2006/relationships" id="259" r:id="R5606cf563acf4613"/>
    <p:sldId xmlns:r="http://schemas.openxmlformats.org/officeDocument/2006/relationships" id="260" r:id="R42edd61911a145c9"/>
    <p:sldId xmlns:r="http://schemas.openxmlformats.org/officeDocument/2006/relationships" id="261" r:id="Ra6d059c84b7e496a"/>
    <p:sldId xmlns:r="http://schemas.openxmlformats.org/officeDocument/2006/relationships" id="262" r:id="R2259911db14641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060f1767764cd6" /><Relationship Type="http://schemas.openxmlformats.org/officeDocument/2006/relationships/slide" Target="/ppt/slides/slide1.xml" Id="R83477a699c214cba" /><Relationship Type="http://schemas.openxmlformats.org/officeDocument/2006/relationships/slide" Target="/ppt/slides/slide2.xml" Id="R9d6c88a760f844bb" /><Relationship Type="http://schemas.openxmlformats.org/officeDocument/2006/relationships/slide" Target="/ppt/slides/slide3.xml" Id="Rfeed54418864456e" /><Relationship Type="http://schemas.openxmlformats.org/officeDocument/2006/relationships/slide" Target="/ppt/slides/slide4.xml" Id="R5606cf563acf4613" /><Relationship Type="http://schemas.openxmlformats.org/officeDocument/2006/relationships/slide" Target="/ppt/slides/slide5.xml" Id="R42edd61911a145c9" /><Relationship Type="http://schemas.openxmlformats.org/officeDocument/2006/relationships/slide" Target="/ppt/slides/slide6.xml" Id="Ra6d059c84b7e496a" /><Relationship Type="http://schemas.openxmlformats.org/officeDocument/2006/relationships/slide" Target="/ppt/slides/slide7.xml" Id="R2259911db14641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7f26bd5944c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1fa25195c47ab" /><Relationship Type="http://schemas.openxmlformats.org/officeDocument/2006/relationships/theme" Target="/ppt/slideMasters/theme/theme1.xml" Id="Rc10fabd07bef41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1fa25195c47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4a1fa102a4e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46f9c2c9e42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bab20dee443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9520dc46d42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2f3f9955b49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ff525dae943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74acf5d184a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−5 698 241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28 597 031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35 849 926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SANDERSEN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