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36598b45e946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0f62b91a834ae1"/>
  </p:sldMasterIdLst>
  <p:sldIdLst>
    <p:sldId xmlns:r="http://schemas.openxmlformats.org/officeDocument/2006/relationships" id="256" r:id="R282d026474944c0f"/>
    <p:sldId xmlns:r="http://schemas.openxmlformats.org/officeDocument/2006/relationships" id="257" r:id="Rd8636da1830d410f"/>
    <p:sldId xmlns:r="http://schemas.openxmlformats.org/officeDocument/2006/relationships" id="258" r:id="R41054f02c7f04cda"/>
    <p:sldId xmlns:r="http://schemas.openxmlformats.org/officeDocument/2006/relationships" id="259" r:id="R781f5641119a43ad"/>
    <p:sldId xmlns:r="http://schemas.openxmlformats.org/officeDocument/2006/relationships" id="260" r:id="Rb09a967ea4ac4891"/>
    <p:sldId xmlns:r="http://schemas.openxmlformats.org/officeDocument/2006/relationships" id="261" r:id="Rb381daabbcd8424c"/>
    <p:sldId xmlns:r="http://schemas.openxmlformats.org/officeDocument/2006/relationships" id="262" r:id="Rc17ffb4bac8b4d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0f62b91a834ae1" /><Relationship Type="http://schemas.openxmlformats.org/officeDocument/2006/relationships/slide" Target="/ppt/slides/slide1.xml" Id="R282d026474944c0f" /><Relationship Type="http://schemas.openxmlformats.org/officeDocument/2006/relationships/slide" Target="/ppt/slides/slide2.xml" Id="Rd8636da1830d410f" /><Relationship Type="http://schemas.openxmlformats.org/officeDocument/2006/relationships/slide" Target="/ppt/slides/slide3.xml" Id="R41054f02c7f04cda" /><Relationship Type="http://schemas.openxmlformats.org/officeDocument/2006/relationships/slide" Target="/ppt/slides/slide4.xml" Id="R781f5641119a43ad" /><Relationship Type="http://schemas.openxmlformats.org/officeDocument/2006/relationships/slide" Target="/ppt/slides/slide5.xml" Id="Rb09a967ea4ac4891" /><Relationship Type="http://schemas.openxmlformats.org/officeDocument/2006/relationships/slide" Target="/ppt/slides/slide6.xml" Id="Rb381daabbcd8424c" /><Relationship Type="http://schemas.openxmlformats.org/officeDocument/2006/relationships/slide" Target="/ppt/slides/slide7.xml" Id="Rc17ffb4bac8b4d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b0944786cd44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57468f4494607" /><Relationship Type="http://schemas.openxmlformats.org/officeDocument/2006/relationships/theme" Target="/ppt/slideMasters/theme/theme1.xml" Id="Re98bd4a6d2a943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b57468f44946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d2c16609741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7cee9ffc045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2ad8b594f4e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c660dd9fe4f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10dbb503b44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8cbfa9c6b44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784cccbb340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BYGGMC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14 735 266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25 597 457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27 732 624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ANGELILLO ANDRÉ VINCENZO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Scharffenbergs vei 91A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82 68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andre@byggmc.no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