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5c2996812a4a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c179fb62e94312"/>
  </p:sldMasterIdLst>
  <p:sldIdLst>
    <p:sldId xmlns:r="http://schemas.openxmlformats.org/officeDocument/2006/relationships" id="256" r:id="R625cf2ba1dd54f87"/>
    <p:sldId xmlns:r="http://schemas.openxmlformats.org/officeDocument/2006/relationships" id="257" r:id="Rfc15db2b70884cfe"/>
    <p:sldId xmlns:r="http://schemas.openxmlformats.org/officeDocument/2006/relationships" id="258" r:id="Rf12dfafb0e1f431c"/>
    <p:sldId xmlns:r="http://schemas.openxmlformats.org/officeDocument/2006/relationships" id="259" r:id="Ra849711648354813"/>
    <p:sldId xmlns:r="http://schemas.openxmlformats.org/officeDocument/2006/relationships" id="260" r:id="R05209cd8dce5489f"/>
    <p:sldId xmlns:r="http://schemas.openxmlformats.org/officeDocument/2006/relationships" id="261" r:id="R4f593c1d777c46b4"/>
    <p:sldId xmlns:r="http://schemas.openxmlformats.org/officeDocument/2006/relationships" id="262" r:id="R0fbe6365c5924e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c179fb62e94312" /><Relationship Type="http://schemas.openxmlformats.org/officeDocument/2006/relationships/slide" Target="/ppt/slides/slide1.xml" Id="R625cf2ba1dd54f87" /><Relationship Type="http://schemas.openxmlformats.org/officeDocument/2006/relationships/slide" Target="/ppt/slides/slide2.xml" Id="Rfc15db2b70884cfe" /><Relationship Type="http://schemas.openxmlformats.org/officeDocument/2006/relationships/slide" Target="/ppt/slides/slide3.xml" Id="Rf12dfafb0e1f431c" /><Relationship Type="http://schemas.openxmlformats.org/officeDocument/2006/relationships/slide" Target="/ppt/slides/slide4.xml" Id="Ra849711648354813" /><Relationship Type="http://schemas.openxmlformats.org/officeDocument/2006/relationships/slide" Target="/ppt/slides/slide5.xml" Id="R05209cd8dce5489f" /><Relationship Type="http://schemas.openxmlformats.org/officeDocument/2006/relationships/slide" Target="/ppt/slides/slide6.xml" Id="R4f593c1d777c46b4" /><Relationship Type="http://schemas.openxmlformats.org/officeDocument/2006/relationships/slide" Target="/ppt/slides/slide7.xml" Id="R0fbe6365c5924e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4800f48cd748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7abab91734203" /><Relationship Type="http://schemas.openxmlformats.org/officeDocument/2006/relationships/theme" Target="/ppt/slideMasters/theme/theme1.xml" Id="Rb963612280e549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c7abab917342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c61cef4414b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deb7d8d664e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a1e4769a84e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f63c48add4b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c97e12a2444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bc24ca14044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de0d7b11a47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PATROL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PATROL INVEST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−218 299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5 562 942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45 141 148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51 576 630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HØYVIK STÅLE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Garnesstølen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39 38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989 237 233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PATROL INVEST AS</a:t>
            </a:r>
          </a:p>
        </p:txBody>
      </p:sp>
    </p:spTree>
  </p:cSld>
  <p:clrMapOvr>
    <a:masterClrMapping xmlns:a="http://schemas.openxmlformats.org/drawingml/2006/main"/>
  </p:clrMapOvr>
</p:sld>
</file>