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0006c3a4eee4a7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1948d91160a4496"/>
  </p:sldMasterIdLst>
  <p:sldIdLst>
    <p:sldId xmlns:r="http://schemas.openxmlformats.org/officeDocument/2006/relationships" id="256" r:id="R9d1372450b7d4b89"/>
    <p:sldId xmlns:r="http://schemas.openxmlformats.org/officeDocument/2006/relationships" id="257" r:id="Ra8c57d97c731483b"/>
    <p:sldId xmlns:r="http://schemas.openxmlformats.org/officeDocument/2006/relationships" id="258" r:id="R5163936ad7be43cf"/>
    <p:sldId xmlns:r="http://schemas.openxmlformats.org/officeDocument/2006/relationships" id="259" r:id="Reca46079d2b44114"/>
    <p:sldId xmlns:r="http://schemas.openxmlformats.org/officeDocument/2006/relationships" id="260" r:id="Ra252e9bf80b94305"/>
    <p:sldId xmlns:r="http://schemas.openxmlformats.org/officeDocument/2006/relationships" id="261" r:id="Re7fb1fd8c44f4d7c"/>
    <p:sldId xmlns:r="http://schemas.openxmlformats.org/officeDocument/2006/relationships" id="262" r:id="R3cdfb540879b4c7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1948d91160a4496" /><Relationship Type="http://schemas.openxmlformats.org/officeDocument/2006/relationships/slide" Target="/ppt/slides/slide1.xml" Id="R9d1372450b7d4b89" /><Relationship Type="http://schemas.openxmlformats.org/officeDocument/2006/relationships/slide" Target="/ppt/slides/slide2.xml" Id="Ra8c57d97c731483b" /><Relationship Type="http://schemas.openxmlformats.org/officeDocument/2006/relationships/slide" Target="/ppt/slides/slide3.xml" Id="R5163936ad7be43cf" /><Relationship Type="http://schemas.openxmlformats.org/officeDocument/2006/relationships/slide" Target="/ppt/slides/slide4.xml" Id="Reca46079d2b44114" /><Relationship Type="http://schemas.openxmlformats.org/officeDocument/2006/relationships/slide" Target="/ppt/slides/slide5.xml" Id="Ra252e9bf80b94305" /><Relationship Type="http://schemas.openxmlformats.org/officeDocument/2006/relationships/slide" Target="/ppt/slides/slide6.xml" Id="Re7fb1fd8c44f4d7c" /><Relationship Type="http://schemas.openxmlformats.org/officeDocument/2006/relationships/slide" Target="/ppt/slides/slide7.xml" Id="R3cdfb540879b4c7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44fee9cd803447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9d18775b4b4e32" /><Relationship Type="http://schemas.openxmlformats.org/officeDocument/2006/relationships/theme" Target="/ppt/slideMasters/theme/theme1.xml" Id="R8f819843754b410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49d18775b4b4e3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629f5d07ea4ba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38f5e320a543a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eecc5d3c1d488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c907b96c494c9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1b3d520a9c48a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22d082c7424b0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d4cd245abf4e8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ÅSLEIASTUBBEN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ÅSLEIASTUBBEN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ÅSLEIASTUBBEN HOLDING AS ble etablert [år] og holder til i Råholt.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ÅSLEIASTUBBEN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ÅSLEIASTUBBEN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ÅSLEIASTUBBEN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186 000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−2 428 671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7 906 426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54 569 123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67 189 157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ÅSLEIASTUBBEN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TOMREN SVEN IVAR  –  79,4 %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TOMREN KAROLINE  –  9,9 %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TOMREN SOFIE  –  9,9 %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TOMREN SVEN IVAR  –  0,6 %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TOMREN KAROLINE  –  0,1 %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TOMREN SOFIE  –  0,1 %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ÅSLEIASTUBBEN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Nedre Grindaveg 112, Leilighet 309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2070 Råholt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989 237 713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ÅSLEIASTUBBEN HOLDING AS</a:t>
            </a:r>
          </a:p>
        </p:txBody>
      </p:sp>
    </p:spTree>
  </p:cSld>
  <p:clrMapOvr>
    <a:masterClrMapping xmlns:a="http://schemas.openxmlformats.org/drawingml/2006/main"/>
  </p:clrMapOvr>
</p:sld>
</file>