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d192c10db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fdce7586b84132"/>
  </p:sldMasterIdLst>
  <p:sldIdLst>
    <p:sldId xmlns:r="http://schemas.openxmlformats.org/officeDocument/2006/relationships" id="256" r:id="Rdea15f6e4a60460b"/>
    <p:sldId xmlns:r="http://schemas.openxmlformats.org/officeDocument/2006/relationships" id="257" r:id="R004926fc694b47d4"/>
    <p:sldId xmlns:r="http://schemas.openxmlformats.org/officeDocument/2006/relationships" id="258" r:id="R32f28a25e01b47f6"/>
    <p:sldId xmlns:r="http://schemas.openxmlformats.org/officeDocument/2006/relationships" id="259" r:id="R6b7041ef7acf45e1"/>
    <p:sldId xmlns:r="http://schemas.openxmlformats.org/officeDocument/2006/relationships" id="260" r:id="R8fdbabc3d8444184"/>
    <p:sldId xmlns:r="http://schemas.openxmlformats.org/officeDocument/2006/relationships" id="261" r:id="R75535805ea2f4c41"/>
    <p:sldId xmlns:r="http://schemas.openxmlformats.org/officeDocument/2006/relationships" id="262" r:id="Re6309cf11d9344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dce7586b84132" /><Relationship Type="http://schemas.openxmlformats.org/officeDocument/2006/relationships/slide" Target="/ppt/slides/slide1.xml" Id="Rdea15f6e4a60460b" /><Relationship Type="http://schemas.openxmlformats.org/officeDocument/2006/relationships/slide" Target="/ppt/slides/slide2.xml" Id="R004926fc694b47d4" /><Relationship Type="http://schemas.openxmlformats.org/officeDocument/2006/relationships/slide" Target="/ppt/slides/slide3.xml" Id="R32f28a25e01b47f6" /><Relationship Type="http://schemas.openxmlformats.org/officeDocument/2006/relationships/slide" Target="/ppt/slides/slide4.xml" Id="R6b7041ef7acf45e1" /><Relationship Type="http://schemas.openxmlformats.org/officeDocument/2006/relationships/slide" Target="/ppt/slides/slide5.xml" Id="R8fdbabc3d8444184" /><Relationship Type="http://schemas.openxmlformats.org/officeDocument/2006/relationships/slide" Target="/ppt/slides/slide6.xml" Id="R75535805ea2f4c41" /><Relationship Type="http://schemas.openxmlformats.org/officeDocument/2006/relationships/slide" Target="/ppt/slides/slide7.xml" Id="Re6309cf11d9344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378c5bf66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22dfec4d74ef8" /><Relationship Type="http://schemas.openxmlformats.org/officeDocument/2006/relationships/theme" Target="/ppt/slideMasters/theme/theme1.xml" Id="R1bdd55378d094d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222dfec4d74e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8cb2ad47a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7d0b028974f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e7df84b1e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8de57767b45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37cda6bd849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ed3a33a6749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c56b4ebe740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−642 645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1 198 723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27 771 277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28 102 722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LANNERSTEDT CURT-ARNE  –  71,4 %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 HOLDING AS  –  28,6 %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Johansens vei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82 61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