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440f21d8246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f5b395f1142fe"/>
  </p:sldMasterIdLst>
  <p:sldIdLst>
    <p:sldId xmlns:r="http://schemas.openxmlformats.org/officeDocument/2006/relationships" id="256" r:id="Ra905f47827c44dbe"/>
    <p:sldId xmlns:r="http://schemas.openxmlformats.org/officeDocument/2006/relationships" id="257" r:id="R8829bb1b1f08415e"/>
    <p:sldId xmlns:r="http://schemas.openxmlformats.org/officeDocument/2006/relationships" id="258" r:id="Rb0047cc8b71149a5"/>
    <p:sldId xmlns:r="http://schemas.openxmlformats.org/officeDocument/2006/relationships" id="259" r:id="Rde5593984ec94f33"/>
    <p:sldId xmlns:r="http://schemas.openxmlformats.org/officeDocument/2006/relationships" id="260" r:id="R5f85259d4e1945b0"/>
    <p:sldId xmlns:r="http://schemas.openxmlformats.org/officeDocument/2006/relationships" id="261" r:id="R01ead156412a46f3"/>
    <p:sldId xmlns:r="http://schemas.openxmlformats.org/officeDocument/2006/relationships" id="262" r:id="R30590766c35a41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f5b395f1142fe" /><Relationship Type="http://schemas.openxmlformats.org/officeDocument/2006/relationships/slide" Target="/ppt/slides/slide1.xml" Id="Ra905f47827c44dbe" /><Relationship Type="http://schemas.openxmlformats.org/officeDocument/2006/relationships/slide" Target="/ppt/slides/slide2.xml" Id="R8829bb1b1f08415e" /><Relationship Type="http://schemas.openxmlformats.org/officeDocument/2006/relationships/slide" Target="/ppt/slides/slide3.xml" Id="Rb0047cc8b71149a5" /><Relationship Type="http://schemas.openxmlformats.org/officeDocument/2006/relationships/slide" Target="/ppt/slides/slide4.xml" Id="Rde5593984ec94f33" /><Relationship Type="http://schemas.openxmlformats.org/officeDocument/2006/relationships/slide" Target="/ppt/slides/slide5.xml" Id="R5f85259d4e1945b0" /><Relationship Type="http://schemas.openxmlformats.org/officeDocument/2006/relationships/slide" Target="/ppt/slides/slide6.xml" Id="R01ead156412a46f3" /><Relationship Type="http://schemas.openxmlformats.org/officeDocument/2006/relationships/slide" Target="/ppt/slides/slide7.xml" Id="R30590766c35a41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effddd26b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b4d21ef6d46c2" /><Relationship Type="http://schemas.openxmlformats.org/officeDocument/2006/relationships/theme" Target="/ppt/slideMasters/theme/theme1.xml" Id="Rdfe17fbdb6a4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4b4d21ef6d46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f65cbba98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78228a1e2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10b3320c9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235630895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12a4ae82e49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b583f44534c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acab5000b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HOLDING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3 618 331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HOLMSKOG TOR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Vallehellene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HOLMSKOG HOLDING AS</a:t>
            </a:r>
          </a:p>
        </p:txBody>
      </p:sp>
    </p:spTree>
  </p:cSld>
  <p:clrMapOvr>
    <a:masterClrMapping xmlns:a="http://schemas.openxmlformats.org/drawingml/2006/main"/>
  </p:clrMapOvr>
</p:sld>
</file>