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b755d2e5a043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e4ae9ba3394786"/>
  </p:sldMasterIdLst>
  <p:sldIdLst>
    <p:sldId xmlns:r="http://schemas.openxmlformats.org/officeDocument/2006/relationships" id="256" r:id="Rb127d38060e0418c"/>
    <p:sldId xmlns:r="http://schemas.openxmlformats.org/officeDocument/2006/relationships" id="257" r:id="Rea22374cad884feb"/>
    <p:sldId xmlns:r="http://schemas.openxmlformats.org/officeDocument/2006/relationships" id="258" r:id="R21c50f577b114054"/>
    <p:sldId xmlns:r="http://schemas.openxmlformats.org/officeDocument/2006/relationships" id="259" r:id="Rd87d898fa162431d"/>
    <p:sldId xmlns:r="http://schemas.openxmlformats.org/officeDocument/2006/relationships" id="260" r:id="R118e9d17d8fb441b"/>
    <p:sldId xmlns:r="http://schemas.openxmlformats.org/officeDocument/2006/relationships" id="261" r:id="R8a390ed18da74b3a"/>
    <p:sldId xmlns:r="http://schemas.openxmlformats.org/officeDocument/2006/relationships" id="262" r:id="R8923c4d92e7f40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4ae9ba3394786" /><Relationship Type="http://schemas.openxmlformats.org/officeDocument/2006/relationships/slide" Target="/ppt/slides/slide1.xml" Id="Rb127d38060e0418c" /><Relationship Type="http://schemas.openxmlformats.org/officeDocument/2006/relationships/slide" Target="/ppt/slides/slide2.xml" Id="Rea22374cad884feb" /><Relationship Type="http://schemas.openxmlformats.org/officeDocument/2006/relationships/slide" Target="/ppt/slides/slide3.xml" Id="R21c50f577b114054" /><Relationship Type="http://schemas.openxmlformats.org/officeDocument/2006/relationships/slide" Target="/ppt/slides/slide4.xml" Id="Rd87d898fa162431d" /><Relationship Type="http://schemas.openxmlformats.org/officeDocument/2006/relationships/slide" Target="/ppt/slides/slide5.xml" Id="R118e9d17d8fb441b" /><Relationship Type="http://schemas.openxmlformats.org/officeDocument/2006/relationships/slide" Target="/ppt/slides/slide6.xml" Id="R8a390ed18da74b3a" /><Relationship Type="http://schemas.openxmlformats.org/officeDocument/2006/relationships/slide" Target="/ppt/slides/slide7.xml" Id="R8923c4d92e7f40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0dde8e2a847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7ef959f104a8b" /><Relationship Type="http://schemas.openxmlformats.org/officeDocument/2006/relationships/theme" Target="/ppt/slideMasters/theme/theme1.xml" Id="R08b039898861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97ef959f104a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ee12ebf3a40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fc787a2db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959e491344e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44f2a34ad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f0554b27b4c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6d10a53ea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6479ad3f847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OVERHALLA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OVERHALLA GRUPPEN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−3 865 423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28 846 481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21 489 768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51 802 059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ARNT OVE  –  97,0 %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FRANK ROGER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Skjørlandsvegen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