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92bddf484d4e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10bd8a9bf84f23"/>
  </p:sldMasterIdLst>
  <p:sldIdLst>
    <p:sldId xmlns:r="http://schemas.openxmlformats.org/officeDocument/2006/relationships" id="256" r:id="R6f2f68d5ee57462c"/>
    <p:sldId xmlns:r="http://schemas.openxmlformats.org/officeDocument/2006/relationships" id="257" r:id="R2bf66a2ef06e46ba"/>
    <p:sldId xmlns:r="http://schemas.openxmlformats.org/officeDocument/2006/relationships" id="258" r:id="Rb7cb5b44c02f47d3"/>
    <p:sldId xmlns:r="http://schemas.openxmlformats.org/officeDocument/2006/relationships" id="259" r:id="R350871d85a4a4392"/>
    <p:sldId xmlns:r="http://schemas.openxmlformats.org/officeDocument/2006/relationships" id="260" r:id="Ra05ee36a3fe648d7"/>
    <p:sldId xmlns:r="http://schemas.openxmlformats.org/officeDocument/2006/relationships" id="261" r:id="R694ed909431f4b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0bd8a9bf84f23" /><Relationship Type="http://schemas.openxmlformats.org/officeDocument/2006/relationships/slide" Target="/ppt/slides/slide1.xml" Id="R6f2f68d5ee57462c" /><Relationship Type="http://schemas.openxmlformats.org/officeDocument/2006/relationships/slide" Target="/ppt/slides/slide2.xml" Id="R2bf66a2ef06e46ba" /><Relationship Type="http://schemas.openxmlformats.org/officeDocument/2006/relationships/slide" Target="/ppt/slides/slide3.xml" Id="Rb7cb5b44c02f47d3" /><Relationship Type="http://schemas.openxmlformats.org/officeDocument/2006/relationships/slide" Target="/ppt/slides/slide4.xml" Id="R350871d85a4a4392" /><Relationship Type="http://schemas.openxmlformats.org/officeDocument/2006/relationships/slide" Target="/ppt/slides/slide5.xml" Id="Ra05ee36a3fe648d7" /><Relationship Type="http://schemas.openxmlformats.org/officeDocument/2006/relationships/slide" Target="/ppt/slides/slide6.xml" Id="R694ed909431f4b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6ab2fae2142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99413b9a141c7" /><Relationship Type="http://schemas.openxmlformats.org/officeDocument/2006/relationships/theme" Target="/ppt/slideMasters/theme/theme1.xml" Id="R03ab1e1f56c74d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299413b9a141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49d21d53747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2538ad5f547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81228ccd34b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33c8aafcf41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77e05d9c14c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bac3a0e3e4a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