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37bb07ad33349c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553778f76604cbf"/>
  </p:sldMasterIdLst>
  <p:sldIdLst>
    <p:sldId xmlns:r="http://schemas.openxmlformats.org/officeDocument/2006/relationships" id="256" r:id="Rb9d0112ef7da4f71"/>
    <p:sldId xmlns:r="http://schemas.openxmlformats.org/officeDocument/2006/relationships" id="257" r:id="R1cbb3c194c6a4d74"/>
    <p:sldId xmlns:r="http://schemas.openxmlformats.org/officeDocument/2006/relationships" id="258" r:id="Rdf83ccfd72754a15"/>
    <p:sldId xmlns:r="http://schemas.openxmlformats.org/officeDocument/2006/relationships" id="259" r:id="R4954b7ba086845db"/>
    <p:sldId xmlns:r="http://schemas.openxmlformats.org/officeDocument/2006/relationships" id="260" r:id="R0333ac810b254f56"/>
    <p:sldId xmlns:r="http://schemas.openxmlformats.org/officeDocument/2006/relationships" id="261" r:id="R900bc422083a4b49"/>
    <p:sldId xmlns:r="http://schemas.openxmlformats.org/officeDocument/2006/relationships" id="262" r:id="R227a7ad073a94da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53778f76604cbf" /><Relationship Type="http://schemas.openxmlformats.org/officeDocument/2006/relationships/slide" Target="/ppt/slides/slide1.xml" Id="Rb9d0112ef7da4f71" /><Relationship Type="http://schemas.openxmlformats.org/officeDocument/2006/relationships/slide" Target="/ppt/slides/slide2.xml" Id="R1cbb3c194c6a4d74" /><Relationship Type="http://schemas.openxmlformats.org/officeDocument/2006/relationships/slide" Target="/ppt/slides/slide3.xml" Id="Rdf83ccfd72754a15" /><Relationship Type="http://schemas.openxmlformats.org/officeDocument/2006/relationships/slide" Target="/ppt/slides/slide4.xml" Id="R4954b7ba086845db" /><Relationship Type="http://schemas.openxmlformats.org/officeDocument/2006/relationships/slide" Target="/ppt/slides/slide5.xml" Id="R0333ac810b254f56" /><Relationship Type="http://schemas.openxmlformats.org/officeDocument/2006/relationships/slide" Target="/ppt/slides/slide6.xml" Id="R900bc422083a4b49" /><Relationship Type="http://schemas.openxmlformats.org/officeDocument/2006/relationships/slide" Target="/ppt/slides/slide7.xml" Id="R227a7ad073a94da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0da14f519e4fe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da12760f7f446d" /><Relationship Type="http://schemas.openxmlformats.org/officeDocument/2006/relationships/theme" Target="/ppt/slideMasters/theme/theme1.xml" Id="Rfebf5b6c61244f7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6da12760f7f44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ebf194ece9497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cfba44b2304fb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d093678cf1492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3380923d8140b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8164f571a949e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0e80b6975e474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db39ee92a64e9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FB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FB HOLDING AS ble etablert [år] og holder til i Flaktveit.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−42 173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−489 371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2 720 795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3 512 272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BLINDHEIM ODD MAGNE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FLAGTVEDT ANFINN OSVALD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FLAGTVEDT JOHNNY INGELEIV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Flaktveitgeila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5135 Flaktveit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