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24db92c21a4d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d2f266a4d140f2"/>
  </p:sldMasterIdLst>
  <p:sldIdLst>
    <p:sldId xmlns:r="http://schemas.openxmlformats.org/officeDocument/2006/relationships" id="256" r:id="R74544607e1474abf"/>
    <p:sldId xmlns:r="http://schemas.openxmlformats.org/officeDocument/2006/relationships" id="257" r:id="R2aa68ef49043424e"/>
    <p:sldId xmlns:r="http://schemas.openxmlformats.org/officeDocument/2006/relationships" id="258" r:id="Rc6570ea6d5b0443e"/>
    <p:sldId xmlns:r="http://schemas.openxmlformats.org/officeDocument/2006/relationships" id="259" r:id="R6d8a23f1af3f4306"/>
    <p:sldId xmlns:r="http://schemas.openxmlformats.org/officeDocument/2006/relationships" id="260" r:id="R40fa39b7e2b24db6"/>
    <p:sldId xmlns:r="http://schemas.openxmlformats.org/officeDocument/2006/relationships" id="261" r:id="Rdd2957c0161044d7"/>
    <p:sldId xmlns:r="http://schemas.openxmlformats.org/officeDocument/2006/relationships" id="262" r:id="R74f3e0c2a54546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d2f266a4d140f2" /><Relationship Type="http://schemas.openxmlformats.org/officeDocument/2006/relationships/slide" Target="/ppt/slides/slide1.xml" Id="R74544607e1474abf" /><Relationship Type="http://schemas.openxmlformats.org/officeDocument/2006/relationships/slide" Target="/ppt/slides/slide2.xml" Id="R2aa68ef49043424e" /><Relationship Type="http://schemas.openxmlformats.org/officeDocument/2006/relationships/slide" Target="/ppt/slides/slide3.xml" Id="Rc6570ea6d5b0443e" /><Relationship Type="http://schemas.openxmlformats.org/officeDocument/2006/relationships/slide" Target="/ppt/slides/slide4.xml" Id="R6d8a23f1af3f4306" /><Relationship Type="http://schemas.openxmlformats.org/officeDocument/2006/relationships/slide" Target="/ppt/slides/slide5.xml" Id="R40fa39b7e2b24db6" /><Relationship Type="http://schemas.openxmlformats.org/officeDocument/2006/relationships/slide" Target="/ppt/slides/slide6.xml" Id="Rdd2957c0161044d7" /><Relationship Type="http://schemas.openxmlformats.org/officeDocument/2006/relationships/slide" Target="/ppt/slides/slide7.xml" Id="R74f3e0c2a54546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40f3443fb844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986d0791d4f60" /><Relationship Type="http://schemas.openxmlformats.org/officeDocument/2006/relationships/theme" Target="/ppt/slideMasters/theme/theme1.xml" Id="R44d4d6f45e8c48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9986d0791d4f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912dfbe3e46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007bf1a384a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8de31814d45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64a9925bd45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941eb01044f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312b4ce4d4a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86d9481cb49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GEHITO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GEHITO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2 699 107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18 054 544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18 054 797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GEIR  –  51,1 %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HILDE  –  24,4 %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TONE  –  24,4 %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Naustbakken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6416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geandr4@online.no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