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92ed446beb4e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434d41cc14620"/>
  </p:sldMasterIdLst>
  <p:sldIdLst>
    <p:sldId xmlns:r="http://schemas.openxmlformats.org/officeDocument/2006/relationships" id="256" r:id="R06a42ec4d828467b"/>
    <p:sldId xmlns:r="http://schemas.openxmlformats.org/officeDocument/2006/relationships" id="257" r:id="Re45024322a614d08"/>
    <p:sldId xmlns:r="http://schemas.openxmlformats.org/officeDocument/2006/relationships" id="258" r:id="Rc29ccd51f3d74818"/>
    <p:sldId xmlns:r="http://schemas.openxmlformats.org/officeDocument/2006/relationships" id="259" r:id="R55e23596968847d1"/>
    <p:sldId xmlns:r="http://schemas.openxmlformats.org/officeDocument/2006/relationships" id="260" r:id="Rb47c70b833844638"/>
    <p:sldId xmlns:r="http://schemas.openxmlformats.org/officeDocument/2006/relationships" id="261" r:id="R5ca5a1041a3b4b04"/>
    <p:sldId xmlns:r="http://schemas.openxmlformats.org/officeDocument/2006/relationships" id="262" r:id="R46b1096d6ea8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434d41cc14620" /><Relationship Type="http://schemas.openxmlformats.org/officeDocument/2006/relationships/slide" Target="/ppt/slides/slide1.xml" Id="R06a42ec4d828467b" /><Relationship Type="http://schemas.openxmlformats.org/officeDocument/2006/relationships/slide" Target="/ppt/slides/slide2.xml" Id="Re45024322a614d08" /><Relationship Type="http://schemas.openxmlformats.org/officeDocument/2006/relationships/slide" Target="/ppt/slides/slide3.xml" Id="Rc29ccd51f3d74818" /><Relationship Type="http://schemas.openxmlformats.org/officeDocument/2006/relationships/slide" Target="/ppt/slides/slide4.xml" Id="R55e23596968847d1" /><Relationship Type="http://schemas.openxmlformats.org/officeDocument/2006/relationships/slide" Target="/ppt/slides/slide5.xml" Id="Rb47c70b833844638" /><Relationship Type="http://schemas.openxmlformats.org/officeDocument/2006/relationships/slide" Target="/ppt/slides/slide6.xml" Id="R5ca5a1041a3b4b04" /><Relationship Type="http://schemas.openxmlformats.org/officeDocument/2006/relationships/slide" Target="/ppt/slides/slide7.xml" Id="R46b1096d6ea8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c4453409149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9038e2b5641c2" /><Relationship Type="http://schemas.openxmlformats.org/officeDocument/2006/relationships/theme" Target="/ppt/slideMasters/theme/theme1.xml" Id="Ra98f55d1fba5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39038e2b5641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5a02376c54b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43294502a44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984564dad45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9ce856ee34d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2b5156718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b4a0cb9af44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2ddaef14641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