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b62498210f4e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1d682d2a784999"/>
  </p:sldMasterIdLst>
  <p:sldIdLst>
    <p:sldId xmlns:r="http://schemas.openxmlformats.org/officeDocument/2006/relationships" id="256" r:id="Ra9bd86342b494c5a"/>
    <p:sldId xmlns:r="http://schemas.openxmlformats.org/officeDocument/2006/relationships" id="257" r:id="R6f9e365d4326467a"/>
    <p:sldId xmlns:r="http://schemas.openxmlformats.org/officeDocument/2006/relationships" id="258" r:id="R7598dce228fc4406"/>
    <p:sldId xmlns:r="http://schemas.openxmlformats.org/officeDocument/2006/relationships" id="259" r:id="Rccb4c77539aa4efc"/>
    <p:sldId xmlns:r="http://schemas.openxmlformats.org/officeDocument/2006/relationships" id="260" r:id="Rcd150e12d6954b3a"/>
    <p:sldId xmlns:r="http://schemas.openxmlformats.org/officeDocument/2006/relationships" id="261" r:id="R4745290fd89e4381"/>
    <p:sldId xmlns:r="http://schemas.openxmlformats.org/officeDocument/2006/relationships" id="262" r:id="Rb3c1d22d0ee441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1d682d2a784999" /><Relationship Type="http://schemas.openxmlformats.org/officeDocument/2006/relationships/slide" Target="/ppt/slides/slide1.xml" Id="Ra9bd86342b494c5a" /><Relationship Type="http://schemas.openxmlformats.org/officeDocument/2006/relationships/slide" Target="/ppt/slides/slide2.xml" Id="R6f9e365d4326467a" /><Relationship Type="http://schemas.openxmlformats.org/officeDocument/2006/relationships/slide" Target="/ppt/slides/slide3.xml" Id="R7598dce228fc4406" /><Relationship Type="http://schemas.openxmlformats.org/officeDocument/2006/relationships/slide" Target="/ppt/slides/slide4.xml" Id="Rccb4c77539aa4efc" /><Relationship Type="http://schemas.openxmlformats.org/officeDocument/2006/relationships/slide" Target="/ppt/slides/slide5.xml" Id="Rcd150e12d6954b3a" /><Relationship Type="http://schemas.openxmlformats.org/officeDocument/2006/relationships/slide" Target="/ppt/slides/slide6.xml" Id="R4745290fd89e4381" /><Relationship Type="http://schemas.openxmlformats.org/officeDocument/2006/relationships/slide" Target="/ppt/slides/slide7.xml" Id="Rb3c1d22d0ee441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557009f65f4e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133bfb75d4cac" /><Relationship Type="http://schemas.openxmlformats.org/officeDocument/2006/relationships/theme" Target="/ppt/slideMasters/theme/theme1.xml" Id="R7d2b9148aeba4b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6133bfb75d4c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43c62c8ed41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b49d270e34f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8da89a6cb43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a5bd2b0b344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4cfbb93424c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352fc7ddc46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64422954745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MAGNUS AASE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AASE HOLDING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185 065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 MAGNUS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Brunesveien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4322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989 250 310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