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609958dd68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81d90a21e4a80"/>
  </p:sldMasterIdLst>
  <p:sldIdLst>
    <p:sldId xmlns:r="http://schemas.openxmlformats.org/officeDocument/2006/relationships" id="256" r:id="Rd4799122b7cb46fa"/>
    <p:sldId xmlns:r="http://schemas.openxmlformats.org/officeDocument/2006/relationships" id="257" r:id="Rd4107b79682149a4"/>
    <p:sldId xmlns:r="http://schemas.openxmlformats.org/officeDocument/2006/relationships" id="258" r:id="R81254ca2e22741b4"/>
    <p:sldId xmlns:r="http://schemas.openxmlformats.org/officeDocument/2006/relationships" id="259" r:id="R50124d0a124a4089"/>
    <p:sldId xmlns:r="http://schemas.openxmlformats.org/officeDocument/2006/relationships" id="260" r:id="R752261d7ef3b4a20"/>
    <p:sldId xmlns:r="http://schemas.openxmlformats.org/officeDocument/2006/relationships" id="261" r:id="R445af23e9b1e4e04"/>
    <p:sldId xmlns:r="http://schemas.openxmlformats.org/officeDocument/2006/relationships" id="262" r:id="R10ac20a2493a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81d90a21e4a80" /><Relationship Type="http://schemas.openxmlformats.org/officeDocument/2006/relationships/slide" Target="/ppt/slides/slide1.xml" Id="Rd4799122b7cb46fa" /><Relationship Type="http://schemas.openxmlformats.org/officeDocument/2006/relationships/slide" Target="/ppt/slides/slide2.xml" Id="Rd4107b79682149a4" /><Relationship Type="http://schemas.openxmlformats.org/officeDocument/2006/relationships/slide" Target="/ppt/slides/slide3.xml" Id="R81254ca2e22741b4" /><Relationship Type="http://schemas.openxmlformats.org/officeDocument/2006/relationships/slide" Target="/ppt/slides/slide4.xml" Id="R50124d0a124a4089" /><Relationship Type="http://schemas.openxmlformats.org/officeDocument/2006/relationships/slide" Target="/ppt/slides/slide5.xml" Id="R752261d7ef3b4a20" /><Relationship Type="http://schemas.openxmlformats.org/officeDocument/2006/relationships/slide" Target="/ppt/slides/slide6.xml" Id="R445af23e9b1e4e04" /><Relationship Type="http://schemas.openxmlformats.org/officeDocument/2006/relationships/slide" Target="/ppt/slides/slide7.xml" Id="R10ac20a2493a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66afdc7a7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9ab010d36488d" /><Relationship Type="http://schemas.openxmlformats.org/officeDocument/2006/relationships/theme" Target="/ppt/slideMasters/theme/theme1.xml" Id="R176c7b5c325c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9ab010d36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3af930bd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a1bfbec95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5717b5bba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63b91d79f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0edfa16f4c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bc2998b6349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291913bdd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INVEST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16 799 548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21 947 423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DAG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