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8c67bc167546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a7d6d64ca94d0e"/>
  </p:sldMasterIdLst>
  <p:sldIdLst>
    <p:sldId xmlns:r="http://schemas.openxmlformats.org/officeDocument/2006/relationships" id="256" r:id="R658ee2dcbbab4234"/>
    <p:sldId xmlns:r="http://schemas.openxmlformats.org/officeDocument/2006/relationships" id="257" r:id="R31fa22f4ffb44b57"/>
    <p:sldId xmlns:r="http://schemas.openxmlformats.org/officeDocument/2006/relationships" id="258" r:id="Rcd482af31ab346ed"/>
    <p:sldId xmlns:r="http://schemas.openxmlformats.org/officeDocument/2006/relationships" id="259" r:id="Rc029a588c2654901"/>
    <p:sldId xmlns:r="http://schemas.openxmlformats.org/officeDocument/2006/relationships" id="260" r:id="Ra6a474933adf4f0a"/>
    <p:sldId xmlns:r="http://schemas.openxmlformats.org/officeDocument/2006/relationships" id="261" r:id="R16d8780d9db04e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a7d6d64ca94d0e" /><Relationship Type="http://schemas.openxmlformats.org/officeDocument/2006/relationships/slide" Target="/ppt/slides/slide1.xml" Id="R658ee2dcbbab4234" /><Relationship Type="http://schemas.openxmlformats.org/officeDocument/2006/relationships/slide" Target="/ppt/slides/slide2.xml" Id="R31fa22f4ffb44b57" /><Relationship Type="http://schemas.openxmlformats.org/officeDocument/2006/relationships/slide" Target="/ppt/slides/slide3.xml" Id="Rcd482af31ab346ed" /><Relationship Type="http://schemas.openxmlformats.org/officeDocument/2006/relationships/slide" Target="/ppt/slides/slide4.xml" Id="Rc029a588c2654901" /><Relationship Type="http://schemas.openxmlformats.org/officeDocument/2006/relationships/slide" Target="/ppt/slides/slide5.xml" Id="Ra6a474933adf4f0a" /><Relationship Type="http://schemas.openxmlformats.org/officeDocument/2006/relationships/slide" Target="/ppt/slides/slide6.xml" Id="R16d8780d9db04e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6df164ef5341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efccd6c8d471c" /><Relationship Type="http://schemas.openxmlformats.org/officeDocument/2006/relationships/theme" Target="/ppt/slideMasters/theme/theme1.xml" Id="Rc7ae9ebdecd247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cefccd6c8d47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3a0a01ee449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e0183ca134d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00b15c41149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93d9c323a46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f84ac210b40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4c4537b184b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HOUSE INTERNATIONAL RESOURCES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