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c6f62c0bf4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24a90697b43ab"/>
  </p:sldMasterIdLst>
  <p:sldIdLst>
    <p:sldId xmlns:r="http://schemas.openxmlformats.org/officeDocument/2006/relationships" id="256" r:id="R5ffa5373f536495b"/>
    <p:sldId xmlns:r="http://schemas.openxmlformats.org/officeDocument/2006/relationships" id="257" r:id="R9b1e32a53f1f4fb0"/>
    <p:sldId xmlns:r="http://schemas.openxmlformats.org/officeDocument/2006/relationships" id="258" r:id="Rbafb87cf04424e7b"/>
    <p:sldId xmlns:r="http://schemas.openxmlformats.org/officeDocument/2006/relationships" id="259" r:id="Rfeaff45348b645d9"/>
    <p:sldId xmlns:r="http://schemas.openxmlformats.org/officeDocument/2006/relationships" id="260" r:id="Ra1078142fe8f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24a90697b43ab" /><Relationship Type="http://schemas.openxmlformats.org/officeDocument/2006/relationships/slide" Target="/ppt/slides/slide1.xml" Id="R5ffa5373f536495b" /><Relationship Type="http://schemas.openxmlformats.org/officeDocument/2006/relationships/slide" Target="/ppt/slides/slide2.xml" Id="R9b1e32a53f1f4fb0" /><Relationship Type="http://schemas.openxmlformats.org/officeDocument/2006/relationships/slide" Target="/ppt/slides/slide3.xml" Id="Rbafb87cf04424e7b" /><Relationship Type="http://schemas.openxmlformats.org/officeDocument/2006/relationships/slide" Target="/ppt/slides/slide4.xml" Id="Rfeaff45348b645d9" /><Relationship Type="http://schemas.openxmlformats.org/officeDocument/2006/relationships/slide" Target="/ppt/slides/slide5.xml" Id="Ra1078142fe8f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3086387ba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2427ffd734b58" /><Relationship Type="http://schemas.openxmlformats.org/officeDocument/2006/relationships/theme" Target="/ppt/slideMasters/theme/theme1.xml" Id="R89dcca57ebcd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2427ffd73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c7f0e85d349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fb96c343d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44d0090d6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10d97f517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16612cdee4e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